
<file path=[Content_Types].xml><?xml version="1.0" encoding="utf-8"?>
<Types xmlns="http://schemas.openxmlformats.org/package/2006/content-types">
  <Default ContentType="application/x-fontdata" Extension="fntdata"/>
  <Default ContentType="image/jpeg" Extension="jpeg"/>
  <Default ContentType="image/png" Extension="png"/>
  <Default ContentType="application/vnd.openxmlformats-package.relationships+xml" Extension="rels"/>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slide+xml" PartName="/ppt/slides/slide9.xml"/>
  <Override ContentType="application/vnd.openxmlformats-officedocument.presentationml.slide+xml" PartName="/ppt/slides/slide10.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sldIdLst>
    <p:sldId id="256" r:id="rId24"/>
    <p:sldId id="257" r:id="rId25"/>
    <p:sldId id="258" r:id="rId26"/>
    <p:sldId id="259" r:id="rId27"/>
    <p:sldId id="260" r:id="rId28"/>
    <p:sldId id="261" r:id="rId29"/>
    <p:sldId id="262" r:id="rId30"/>
    <p:sldId id="263" r:id="rId31"/>
    <p:sldId id="264" r:id="rId32"/>
    <p:sldId id="265" r:id="rId33"/>
  </p:sldIdLst>
  <p:sldSz cx="18288000" cy="10287000"/>
  <p:notesSz cx="6858000" cy="9144000"/>
  <p:embeddedFontLst>
    <p:embeddedFont>
      <p:font typeface="Arimo" charset="1" panose="020B0604020202020204"/>
      <p:regular r:id="rId6"/>
    </p:embeddedFont>
    <p:embeddedFont>
      <p:font typeface="Arimo Bold" charset="1" panose="020B0704020202020204"/>
      <p:regular r:id="rId7"/>
    </p:embeddedFont>
    <p:embeddedFont>
      <p:font typeface="Arimo Italics" charset="1" panose="020B0604020202090204"/>
      <p:regular r:id="rId8"/>
    </p:embeddedFont>
    <p:embeddedFont>
      <p:font typeface="Arimo Bold Italics" charset="1" panose="020B0704020202090204"/>
      <p:regular r:id="rId9"/>
    </p:embeddedFont>
    <p:embeddedFont>
      <p:font typeface="Advent Pro Bold" charset="1" panose="02000506040000020004"/>
      <p:regular r:id="rId10"/>
    </p:embeddedFont>
    <p:embeddedFont>
      <p:font typeface="Advent Pro Bold Bold" charset="1" panose="02000506040000020004"/>
      <p:regular r:id="rId11"/>
    </p:embeddedFont>
    <p:embeddedFont>
      <p:font typeface="Advent Pro Bold Italics" charset="1" panose="02000506040000020004"/>
      <p:regular r:id="rId12"/>
    </p:embeddedFont>
    <p:embeddedFont>
      <p:font typeface="Advent Pro Bold Bold Italics" charset="1" panose="02000506040000020004"/>
      <p:regular r:id="rId13"/>
    </p:embeddedFont>
    <p:embeddedFont>
      <p:font typeface="HK Grotesk Bold" charset="1" panose="00000800000000000000"/>
      <p:regular r:id="rId14"/>
    </p:embeddedFont>
    <p:embeddedFont>
      <p:font typeface="HK Grotesk Bold Italics" charset="1" panose="00000800000000000000"/>
      <p:regular r:id="rId15"/>
    </p:embeddedFont>
    <p:embeddedFont>
      <p:font typeface="Advent Pro Medium" charset="1" panose="02000506040000020004"/>
      <p:regular r:id="rId16"/>
    </p:embeddedFont>
    <p:embeddedFont>
      <p:font typeface="Advent Pro Medium Bold" charset="1" panose="02000506040000020004"/>
      <p:regular r:id="rId17"/>
    </p:embeddedFont>
    <p:embeddedFont>
      <p:font typeface="Advent Pro Medium Italics" charset="1" panose="02000506040000020004"/>
      <p:regular r:id="rId18"/>
    </p:embeddedFont>
    <p:embeddedFont>
      <p:font typeface="Advent Pro Medium Bold Italics" charset="1" panose="02000506040000020004"/>
      <p:regular r:id="rId19"/>
    </p:embeddedFont>
    <p:embeddedFont>
      <p:font typeface="HK Grotesk Medium" charset="1" panose="00000600000000000000"/>
      <p:regular r:id="rId20"/>
    </p:embeddedFont>
    <p:embeddedFont>
      <p:font typeface="HK Grotesk Medium Bold" charset="1" panose="00000700000000000000"/>
      <p:regular r:id="rId21"/>
    </p:embeddedFont>
    <p:embeddedFont>
      <p:font typeface="HK Grotesk Medium Italics" charset="1" panose="00000600000000000000"/>
      <p:regular r:id="rId22"/>
    </p:embeddedFont>
    <p:embeddedFont>
      <p:font typeface="HK Grotesk Medium Bold Italics" charset="1" panose="00000700000000000000"/>
      <p:regular r:id="rId2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Relationships xmlns="http://schemas.openxmlformats.org/package/2006/relationships"><Relationship Id="rId1" Target="slideMasters/slideMaster1.xml" Type="http://schemas.openxmlformats.org/officeDocument/2006/relationships/slideMaster"/><Relationship Id="rId10" Target="fonts/font10.fntdata" Type="http://schemas.openxmlformats.org/officeDocument/2006/relationships/font"/><Relationship Id="rId11" Target="fonts/font11.fntdata" Type="http://schemas.openxmlformats.org/officeDocument/2006/relationships/font"/><Relationship Id="rId12" Target="fonts/font12.fntdata" Type="http://schemas.openxmlformats.org/officeDocument/2006/relationships/font"/><Relationship Id="rId13" Target="fonts/font13.fntdata" Type="http://schemas.openxmlformats.org/officeDocument/2006/relationships/font"/><Relationship Id="rId14" Target="fonts/font14.fntdata" Type="http://schemas.openxmlformats.org/officeDocument/2006/relationships/font"/><Relationship Id="rId15" Target="fonts/font15.fntdata" Type="http://schemas.openxmlformats.org/officeDocument/2006/relationships/font"/><Relationship Id="rId16" Target="fonts/font16.fntdata" Type="http://schemas.openxmlformats.org/officeDocument/2006/relationships/font"/><Relationship Id="rId17" Target="fonts/font17.fntdata" Type="http://schemas.openxmlformats.org/officeDocument/2006/relationships/font"/><Relationship Id="rId18" Target="fonts/font18.fntdata" Type="http://schemas.openxmlformats.org/officeDocument/2006/relationships/font"/><Relationship Id="rId19" Target="fonts/font19.fntdata" Type="http://schemas.openxmlformats.org/officeDocument/2006/relationships/font"/><Relationship Id="rId2" Target="presProps.xml" Type="http://schemas.openxmlformats.org/officeDocument/2006/relationships/presProps"/><Relationship Id="rId20" Target="fonts/font20.fntdata" Type="http://schemas.openxmlformats.org/officeDocument/2006/relationships/font"/><Relationship Id="rId21" Target="fonts/font21.fntdata" Type="http://schemas.openxmlformats.org/officeDocument/2006/relationships/font"/><Relationship Id="rId22" Target="fonts/font22.fntdata" Type="http://schemas.openxmlformats.org/officeDocument/2006/relationships/font"/><Relationship Id="rId23" Target="fonts/font23.fntdata" Type="http://schemas.openxmlformats.org/officeDocument/2006/relationships/font"/><Relationship Id="rId24" Target="slides/slide1.xml" Type="http://schemas.openxmlformats.org/officeDocument/2006/relationships/slide"/><Relationship Id="rId25" Target="slides/slide2.xml" Type="http://schemas.openxmlformats.org/officeDocument/2006/relationships/slide"/><Relationship Id="rId26" Target="slides/slide3.xml" Type="http://schemas.openxmlformats.org/officeDocument/2006/relationships/slide"/><Relationship Id="rId27" Target="slides/slide4.xml" Type="http://schemas.openxmlformats.org/officeDocument/2006/relationships/slide"/><Relationship Id="rId28" Target="slides/slide5.xml" Type="http://schemas.openxmlformats.org/officeDocument/2006/relationships/slide"/><Relationship Id="rId29" Target="slides/slide6.xml" Type="http://schemas.openxmlformats.org/officeDocument/2006/relationships/slide"/><Relationship Id="rId3" Target="viewProps.xml" Type="http://schemas.openxmlformats.org/officeDocument/2006/relationships/viewProps"/><Relationship Id="rId30" Target="slides/slide7.xml" Type="http://schemas.openxmlformats.org/officeDocument/2006/relationships/slide"/><Relationship Id="rId31" Target="slides/slide8.xml" Type="http://schemas.openxmlformats.org/officeDocument/2006/relationships/slide"/><Relationship Id="rId32" Target="slides/slide9.xml" Type="http://schemas.openxmlformats.org/officeDocument/2006/relationships/slide"/><Relationship Id="rId33" Target="slides/slide10.xml" Type="http://schemas.openxmlformats.org/officeDocument/2006/relationships/slide"/><Relationship Id="rId4" Target="theme/theme1.xml" Type="http://schemas.openxmlformats.org/officeDocument/2006/relationships/theme"/><Relationship Id="rId5" Target="tableStyles.xml" Type="http://schemas.openxmlformats.org/officeDocument/2006/relationships/tableStyles"/><Relationship Id="rId6" Target="fonts/font6.fntdata" Type="http://schemas.openxmlformats.org/officeDocument/2006/relationships/font"/><Relationship Id="rId7" Target="fonts/font7.fntdata" Type="http://schemas.openxmlformats.org/officeDocument/2006/relationships/font"/><Relationship Id="rId8" Target="fonts/font8.fntdata" Type="http://schemas.openxmlformats.org/officeDocument/2006/relationships/font"/><Relationship Id="rId9" Target="fonts/font9.fntdata" Type="http://schemas.openxmlformats.org/officeDocument/2006/relationships/font"/></Relationship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png" Type="http://schemas.openxmlformats.org/officeDocument/2006/relationships/image"/></Relationships>
</file>

<file path=ppt/slides/_rels/slide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3.png" Type="http://schemas.openxmlformats.org/officeDocument/2006/relationships/image"/><Relationship Id="rId3" Target="../media/image4.png" Type="http://schemas.openxmlformats.org/officeDocument/2006/relationships/image"/></Relationships>
</file>

<file path=ppt/slides/_rels/slide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5.png" Type="http://schemas.openxmlformats.org/officeDocument/2006/relationships/image"/><Relationship Id="rId3" Target="../media/image1.png" Type="http://schemas.openxmlformats.org/officeDocument/2006/relationships/image"/><Relationship Id="rId4" Target="../media/image2.png" Type="http://schemas.openxmlformats.org/officeDocument/2006/relationships/image"/><Relationship Id="rId5" Target="../media/image6.png" Type="http://schemas.openxmlformats.org/officeDocument/2006/relationships/image"/><Relationship Id="rId6" Target="../media/image7.png" Type="http://schemas.openxmlformats.org/officeDocument/2006/relationships/image"/></Relationships>
</file>

<file path=ppt/slides/_rels/slide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8.png" Type="http://schemas.openxmlformats.org/officeDocument/2006/relationships/image"/><Relationship Id="rId3" Target="../media/image9.png" Type="http://schemas.openxmlformats.org/officeDocument/2006/relationships/image"/><Relationship Id="rId4" Target="../media/image10.png" Type="http://schemas.openxmlformats.org/officeDocument/2006/relationships/image"/></Relationships>
</file>

<file path=ppt/slides/_rels/slide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1.png" Type="http://schemas.openxmlformats.org/officeDocument/2006/relationships/image"/><Relationship Id="rId3" Target="../media/image12.png" Type="http://schemas.openxmlformats.org/officeDocument/2006/relationships/image"/></Relationships>
</file>

<file path=ppt/slides/_rels/slide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 Id="rId3" Target="../media/image5.png" Type="http://schemas.openxmlformats.org/officeDocument/2006/relationships/image"/><Relationship Id="rId4" Target="../media/image1.png" Type="http://schemas.openxmlformats.org/officeDocument/2006/relationships/image"/><Relationship Id="rId5" Target="../media/image2.png" Type="http://schemas.openxmlformats.org/officeDocument/2006/relationships/image"/><Relationship Id="rId6" Target="../media/image14.png" Type="http://schemas.openxmlformats.org/officeDocument/2006/relationships/image"/></Relationships>
</file>

<file path=ppt/slides/_rels/slide7.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5.png" Type="http://schemas.openxmlformats.org/officeDocument/2006/relationships/image"/></Relationships>
</file>

<file path=ppt/slides/_rels/slide8.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6.png" Type="http://schemas.openxmlformats.org/officeDocument/2006/relationships/image"/><Relationship Id="rId3" Target="../media/image17.png" Type="http://schemas.openxmlformats.org/officeDocument/2006/relationships/image"/><Relationship Id="rId4" Target="../media/image18.png" Type="http://schemas.openxmlformats.org/officeDocument/2006/relationships/image"/><Relationship Id="rId5" Target="../media/image19.png" Type="http://schemas.openxmlformats.org/officeDocument/2006/relationships/image"/><Relationship Id="rId6" Target="../media/image3.png" Type="http://schemas.openxmlformats.org/officeDocument/2006/relationships/image"/><Relationship Id="rId7" Target="../media/image4.png" Type="http://schemas.openxmlformats.org/officeDocument/2006/relationships/image"/></Relationships>
</file>

<file path=ppt/slides/_rels/slide9.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3.png" Type="http://schemas.openxmlformats.org/officeDocument/2006/relationships/image"/><Relationship Id="rId3" Target="../media/image4.png" Type="http://schemas.openxmlformats.org/officeDocument/2006/relationships/image"/></Relationships>
</file>

<file path=ppt/slides/_rels/slide10.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0.png" Type="http://schemas.openxmlformats.org/officeDocument/2006/relationships/image"/><Relationship Id="rId3" Target="../media/image21.png" Type="http://schemas.openxmlformats.org/officeDocument/2006/relationships/image"/><Relationship Id="rId4" Target="../media/image5.png" Type="http://schemas.openxmlformats.org/officeDocument/2006/relationships/image"/><Relationship Id="rId5" Target="../media/image1.png" Type="http://schemas.openxmlformats.org/officeDocument/2006/relationships/image"/><Relationship Id="rId6" Target="../media/image2.png" Type="http://schemas.openxmlformats.org/officeDocument/2006/relationships/image"/><Relationship Id="rId7" Target="../media/image22.png" Type="http://schemas.openxmlformats.org/officeDocument/2006/relationships/image"/></Relationships>
</file>

<file path=ppt/slides/slide1.xml><?xml version="1.0" encoding="utf-8"?>
<p:sld xmlns:p="http://schemas.openxmlformats.org/presentationml/2006/main" xmlns:a="http://schemas.openxmlformats.org/drawingml/2006/main" xmlns:r="http://schemas.openxmlformats.org/officeDocument/2006/relationships">
  <p:cSld>
    <p:bg>
      <p:bgPr>
        <a:solidFill>
          <a:srgbClr val="191824"/>
        </a:solidFill>
      </p:bgPr>
    </p:bg>
    <p:spTree>
      <p:nvGrpSpPr>
        <p:cNvPr id="1" name=""/>
        <p:cNvGrpSpPr/>
        <p:nvPr/>
      </p:nvGrpSpPr>
      <p:grpSpPr>
        <a:xfrm>
          <a:off x="0" y="0"/>
          <a:ext cx="0" cy="0"/>
          <a:chOff x="0" y="0"/>
          <a:chExt cx="0" cy="0"/>
        </a:xfrm>
      </p:grpSpPr>
      <p:grpSp>
        <p:nvGrpSpPr>
          <p:cNvPr name="Group 2" id="2"/>
          <p:cNvGrpSpPr>
            <a:grpSpLocks noChangeAspect="true"/>
          </p:cNvGrpSpPr>
          <p:nvPr/>
        </p:nvGrpSpPr>
        <p:grpSpPr>
          <a:xfrm rot="0">
            <a:off x="5239200" y="1319731"/>
            <a:ext cx="7809600" cy="7647537"/>
            <a:chOff x="-72390" y="7620"/>
            <a:chExt cx="6487160" cy="6352540"/>
          </a:xfrm>
        </p:grpSpPr>
        <p:sp>
          <p:nvSpPr>
            <p:cNvPr name="Freeform 3" id="3"/>
            <p:cNvSpPr/>
            <p:nvPr/>
          </p:nvSpPr>
          <p:spPr>
            <a:xfrm>
              <a:off x="-72390" y="7620"/>
              <a:ext cx="6487160" cy="6352540"/>
            </a:xfrm>
            <a:custGeom>
              <a:avLst/>
              <a:gdLst/>
              <a:ahLst/>
              <a:cxnLst/>
              <a:rect r="r" b="b" t="t" l="l"/>
              <a:pathLst>
                <a:path h="6352540" w="6487160">
                  <a:moveTo>
                    <a:pt x="6322060" y="3176270"/>
                  </a:moveTo>
                  <a:cubicBezTo>
                    <a:pt x="6322060" y="2844800"/>
                    <a:pt x="6487160" y="2493010"/>
                    <a:pt x="6385560" y="2194560"/>
                  </a:cubicBezTo>
                  <a:cubicBezTo>
                    <a:pt x="6281420" y="1884680"/>
                    <a:pt x="5928360" y="1694180"/>
                    <a:pt x="5734050" y="1436370"/>
                  </a:cubicBezTo>
                  <a:cubicBezTo>
                    <a:pt x="5537200" y="1176020"/>
                    <a:pt x="5455920" y="796290"/>
                    <a:pt x="5185410" y="607060"/>
                  </a:cubicBezTo>
                  <a:cubicBezTo>
                    <a:pt x="4917440" y="420370"/>
                    <a:pt x="4517390" y="462280"/>
                    <a:pt x="4196080" y="360680"/>
                  </a:cubicBezTo>
                  <a:cubicBezTo>
                    <a:pt x="3884930" y="264160"/>
                    <a:pt x="3589020" y="0"/>
                    <a:pt x="3244850" y="0"/>
                  </a:cubicBezTo>
                  <a:cubicBezTo>
                    <a:pt x="2900680" y="0"/>
                    <a:pt x="2603500" y="262890"/>
                    <a:pt x="2293620" y="360680"/>
                  </a:cubicBezTo>
                  <a:cubicBezTo>
                    <a:pt x="1972310" y="461010"/>
                    <a:pt x="1570990" y="419100"/>
                    <a:pt x="1303020" y="607060"/>
                  </a:cubicBezTo>
                  <a:cubicBezTo>
                    <a:pt x="1032510" y="796290"/>
                    <a:pt x="951230" y="1176020"/>
                    <a:pt x="754380" y="1436370"/>
                  </a:cubicBezTo>
                  <a:cubicBezTo>
                    <a:pt x="558800" y="1694180"/>
                    <a:pt x="207010" y="1884680"/>
                    <a:pt x="101600" y="2194560"/>
                  </a:cubicBezTo>
                  <a:cubicBezTo>
                    <a:pt x="1270" y="2493010"/>
                    <a:pt x="165100" y="2844800"/>
                    <a:pt x="165100" y="3176270"/>
                  </a:cubicBezTo>
                  <a:cubicBezTo>
                    <a:pt x="165100" y="3507740"/>
                    <a:pt x="0" y="3859530"/>
                    <a:pt x="101600" y="4157980"/>
                  </a:cubicBezTo>
                  <a:cubicBezTo>
                    <a:pt x="205740" y="4467860"/>
                    <a:pt x="558800" y="4658360"/>
                    <a:pt x="753110" y="4916170"/>
                  </a:cubicBezTo>
                  <a:cubicBezTo>
                    <a:pt x="949960" y="5176520"/>
                    <a:pt x="1031240" y="5556250"/>
                    <a:pt x="1301750" y="5745480"/>
                  </a:cubicBezTo>
                  <a:cubicBezTo>
                    <a:pt x="1569720" y="5933440"/>
                    <a:pt x="1969770" y="5891530"/>
                    <a:pt x="2292350" y="5991860"/>
                  </a:cubicBezTo>
                  <a:cubicBezTo>
                    <a:pt x="2603500" y="6088380"/>
                    <a:pt x="2899410" y="6352540"/>
                    <a:pt x="3243580" y="6352540"/>
                  </a:cubicBezTo>
                  <a:cubicBezTo>
                    <a:pt x="3587750" y="6352540"/>
                    <a:pt x="3884930" y="6089650"/>
                    <a:pt x="4194810" y="5991860"/>
                  </a:cubicBezTo>
                  <a:cubicBezTo>
                    <a:pt x="4516120" y="5891530"/>
                    <a:pt x="4917440" y="5933440"/>
                    <a:pt x="5185410" y="5745480"/>
                  </a:cubicBezTo>
                  <a:cubicBezTo>
                    <a:pt x="5455920" y="5556250"/>
                    <a:pt x="5537200" y="5176520"/>
                    <a:pt x="5734050" y="4916170"/>
                  </a:cubicBezTo>
                  <a:cubicBezTo>
                    <a:pt x="5929630" y="4658360"/>
                    <a:pt x="6281420" y="4467860"/>
                    <a:pt x="6385560" y="4157980"/>
                  </a:cubicBezTo>
                  <a:cubicBezTo>
                    <a:pt x="6487160" y="3858260"/>
                    <a:pt x="6322060" y="3506470"/>
                    <a:pt x="6322060" y="3176270"/>
                  </a:cubicBezTo>
                  <a:close/>
                </a:path>
              </a:pathLst>
            </a:custGeom>
            <a:solidFill>
              <a:srgbClr val="545454"/>
            </a:solidFill>
          </p:spPr>
        </p:sp>
      </p:grpSp>
      <p:pic>
        <p:nvPicPr>
          <p:cNvPr name="Picture 4" id="4"/>
          <p:cNvPicPr>
            <a:picLocks noChangeAspect="true"/>
          </p:cNvPicPr>
          <p:nvPr/>
        </p:nvPicPr>
        <p:blipFill>
          <a:blip r:embed="rId2"/>
          <a:srcRect l="0" t="0" r="0" b="0"/>
          <a:stretch>
            <a:fillRect/>
          </a:stretch>
        </p:blipFill>
        <p:spPr>
          <a:xfrm flipH="false" flipV="false" rot="0">
            <a:off x="6575033" y="2574533"/>
            <a:ext cx="5137933" cy="5137933"/>
          </a:xfrm>
          <a:prstGeom prst="rect">
            <a:avLst/>
          </a:prstGeom>
        </p:spPr>
      </p:pic>
      <p:sp>
        <p:nvSpPr>
          <p:cNvPr name="TextBox 5" id="5"/>
          <p:cNvSpPr txBox="true"/>
          <p:nvPr/>
        </p:nvSpPr>
        <p:spPr>
          <a:xfrm rot="0">
            <a:off x="4885221" y="3801273"/>
            <a:ext cx="8517558" cy="2674929"/>
          </a:xfrm>
          <a:prstGeom prst="rect">
            <a:avLst/>
          </a:prstGeom>
        </p:spPr>
        <p:txBody>
          <a:bodyPr anchor="t" rtlCol="false" tIns="0" lIns="0" bIns="0" rIns="0">
            <a:spAutoFit/>
          </a:bodyPr>
          <a:lstStyle/>
          <a:p>
            <a:pPr>
              <a:lnSpc>
                <a:spcPts val="20999"/>
              </a:lnSpc>
            </a:pPr>
            <a:r>
              <a:rPr lang="en-US" sz="17499">
                <a:solidFill>
                  <a:srgbClr val="FFFFFF"/>
                </a:solidFill>
                <a:latin typeface="Advent Pro Bold"/>
              </a:rPr>
              <a:t>TempTack</a:t>
            </a:r>
          </a:p>
        </p:txBody>
      </p:sp>
      <p:pic>
        <p:nvPicPr>
          <p:cNvPr name="Picture 6" id="6"/>
          <p:cNvPicPr>
            <a:picLocks noChangeAspect="true"/>
          </p:cNvPicPr>
          <p:nvPr/>
        </p:nvPicPr>
        <p:blipFill>
          <a:blip r:embed="rId3"/>
          <a:srcRect l="0" t="0" r="0" b="0"/>
          <a:stretch>
            <a:fillRect/>
          </a:stretch>
        </p:blipFill>
        <p:spPr>
          <a:xfrm flipH="false" flipV="false" rot="0">
            <a:off x="6575033" y="2574533"/>
            <a:ext cx="5137933" cy="5137933"/>
          </a:xfrm>
          <a:prstGeom prst="rect">
            <a:avLst/>
          </a:prstGeom>
        </p:spPr>
      </p:pic>
      <p:sp>
        <p:nvSpPr>
          <p:cNvPr name="TextBox 7" id="7"/>
          <p:cNvSpPr txBox="true"/>
          <p:nvPr/>
        </p:nvSpPr>
        <p:spPr>
          <a:xfrm rot="0">
            <a:off x="11075850" y="8839451"/>
            <a:ext cx="6183450" cy="418849"/>
          </a:xfrm>
          <a:prstGeom prst="rect">
            <a:avLst/>
          </a:prstGeom>
        </p:spPr>
        <p:txBody>
          <a:bodyPr anchor="t" rtlCol="false" tIns="0" lIns="0" bIns="0" rIns="0">
            <a:spAutoFit/>
          </a:bodyPr>
          <a:lstStyle/>
          <a:p>
            <a:pPr algn="r">
              <a:lnSpc>
                <a:spcPts val="3360"/>
              </a:lnSpc>
            </a:pPr>
            <a:r>
              <a:rPr lang="en-US" sz="2800">
                <a:solidFill>
                  <a:srgbClr val="FFFFFF"/>
                </a:solidFill>
                <a:latin typeface="HK Grotesk Medium"/>
              </a:rPr>
              <a:t>Estabillo Co.</a:t>
            </a:r>
          </a:p>
        </p:txBody>
      </p:sp>
    </p:spTree>
  </p:cSld>
  <p:clrMapOvr>
    <a:masterClrMapping/>
  </p:clrMapOvr>
</p:sld>
</file>

<file path=ppt/slides/slide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TextBox 2" id="2"/>
          <p:cNvSpPr txBox="true"/>
          <p:nvPr/>
        </p:nvSpPr>
        <p:spPr>
          <a:xfrm rot="0">
            <a:off x="1028700" y="2395313"/>
            <a:ext cx="15331055" cy="7355841"/>
          </a:xfrm>
          <a:prstGeom prst="rect">
            <a:avLst/>
          </a:prstGeom>
        </p:spPr>
        <p:txBody>
          <a:bodyPr anchor="t" rtlCol="false" tIns="0" lIns="0" bIns="0" rIns="0">
            <a:spAutoFit/>
          </a:bodyPr>
          <a:lstStyle/>
          <a:p>
            <a:pPr algn="just" marL="742950" indent="-371475" lvl="1">
              <a:lnSpc>
                <a:spcPts val="5850"/>
              </a:lnSpc>
              <a:buFont typeface="Arial"/>
              <a:buChar char="•"/>
            </a:pPr>
            <a:r>
              <a:rPr lang="en-US" sz="4500">
                <a:solidFill>
                  <a:srgbClr val="191824"/>
                </a:solidFill>
                <a:latin typeface="Advent Pro Medium"/>
              </a:rPr>
              <a:t>The idea of Virtual and Augmented Reality is not a new thing, but I had this idea wherein what if..</a:t>
            </a:r>
          </a:p>
          <a:p>
            <a:pPr algn="just" marL="1485900" indent="-495300" lvl="2">
              <a:lnSpc>
                <a:spcPts val="5850"/>
              </a:lnSpc>
              <a:buFont typeface="Arial"/>
              <a:buChar char="⚬"/>
            </a:pPr>
            <a:r>
              <a:rPr lang="en-US" sz="4500">
                <a:solidFill>
                  <a:srgbClr val="191824"/>
                </a:solidFill>
                <a:latin typeface="Advent Pro Medium"/>
              </a:rPr>
              <a:t>I can create a smaller and a much better VR Device that functions through neural sensors that can read your memories, or trigger full-body stimulation just by sending electrical impulses direct to the brain?</a:t>
            </a:r>
          </a:p>
          <a:p>
            <a:pPr algn="just" marL="1485900" indent="-495300" lvl="2">
              <a:lnSpc>
                <a:spcPts val="5850"/>
              </a:lnSpc>
              <a:buFont typeface="Arial"/>
              <a:buChar char="⚬"/>
            </a:pPr>
            <a:r>
              <a:rPr lang="en-US" sz="4500">
                <a:solidFill>
                  <a:srgbClr val="191824"/>
                </a:solidFill>
                <a:latin typeface="Advent Pro Medium"/>
              </a:rPr>
              <a:t>This device isn't complicated like the other VR Devices?</a:t>
            </a:r>
          </a:p>
          <a:p>
            <a:pPr algn="just" marL="1485900" indent="-495300" lvl="2">
              <a:lnSpc>
                <a:spcPts val="5850"/>
              </a:lnSpc>
              <a:buFont typeface="Arial"/>
              <a:buChar char="⚬"/>
            </a:pPr>
            <a:r>
              <a:rPr lang="en-US" sz="4500">
                <a:solidFill>
                  <a:srgbClr val="191824"/>
                </a:solidFill>
                <a:latin typeface="Advent Pro Medium"/>
              </a:rPr>
              <a:t>This device can be used as a new and innovative way of learning? </a:t>
            </a:r>
          </a:p>
          <a:p>
            <a:pPr algn="just" marL="1485900" indent="-495300" lvl="2">
              <a:lnSpc>
                <a:spcPts val="5850"/>
              </a:lnSpc>
              <a:buFont typeface="Arial"/>
              <a:buChar char="⚬"/>
            </a:pPr>
            <a:r>
              <a:rPr lang="en-US" sz="4500">
                <a:solidFill>
                  <a:srgbClr val="191824"/>
                </a:solidFill>
                <a:latin typeface="Advent Pro Medium"/>
              </a:rPr>
              <a:t>Instead of wearing a device, you can just attach it?</a:t>
            </a:r>
          </a:p>
        </p:txBody>
      </p:sp>
      <p:grpSp>
        <p:nvGrpSpPr>
          <p:cNvPr name="Group 3" id="3"/>
          <p:cNvGrpSpPr/>
          <p:nvPr/>
        </p:nvGrpSpPr>
        <p:grpSpPr>
          <a:xfrm rot="0">
            <a:off x="834824" y="1830115"/>
            <a:ext cx="16230600" cy="612823"/>
            <a:chOff x="0" y="0"/>
            <a:chExt cx="15136166" cy="571500"/>
          </a:xfrm>
        </p:grpSpPr>
        <p:sp>
          <p:nvSpPr>
            <p:cNvPr name="Freeform 4" id="4"/>
            <p:cNvSpPr/>
            <p:nvPr/>
          </p:nvSpPr>
          <p:spPr>
            <a:xfrm>
              <a:off x="0" y="255270"/>
              <a:ext cx="15136166" cy="69850"/>
            </a:xfrm>
            <a:custGeom>
              <a:avLst/>
              <a:gdLst/>
              <a:ahLst/>
              <a:cxnLst/>
              <a:rect r="r" b="b" t="t" l="l"/>
              <a:pathLst>
                <a:path h="69850" w="15136166">
                  <a:moveTo>
                    <a:pt x="14845336" y="0"/>
                  </a:moveTo>
                  <a:lnTo>
                    <a:pt x="0" y="0"/>
                  </a:lnTo>
                  <a:lnTo>
                    <a:pt x="0" y="69850"/>
                  </a:lnTo>
                  <a:lnTo>
                    <a:pt x="15136166" y="69850"/>
                  </a:lnTo>
                  <a:lnTo>
                    <a:pt x="15136166" y="0"/>
                  </a:lnTo>
                  <a:close/>
                </a:path>
              </a:pathLst>
            </a:custGeom>
            <a:solidFill>
              <a:srgbClr val="000000"/>
            </a:solidFill>
          </p:spPr>
        </p:sp>
      </p:grpSp>
      <p:sp>
        <p:nvSpPr>
          <p:cNvPr name="TextBox 5" id="5"/>
          <p:cNvSpPr txBox="true"/>
          <p:nvPr/>
        </p:nvSpPr>
        <p:spPr>
          <a:xfrm rot="0">
            <a:off x="1284597" y="602120"/>
            <a:ext cx="8840238" cy="1227995"/>
          </a:xfrm>
          <a:prstGeom prst="rect">
            <a:avLst/>
          </a:prstGeom>
        </p:spPr>
        <p:txBody>
          <a:bodyPr anchor="t" rtlCol="false" tIns="0" lIns="0" bIns="0" rIns="0">
            <a:spAutoFit/>
          </a:bodyPr>
          <a:lstStyle/>
          <a:p>
            <a:pPr>
              <a:lnSpc>
                <a:spcPts val="9600"/>
              </a:lnSpc>
            </a:pPr>
            <a:r>
              <a:rPr lang="en-US" sz="8000">
                <a:solidFill>
                  <a:srgbClr val="000000"/>
                </a:solidFill>
                <a:latin typeface="Advent Pro Bold"/>
              </a:rPr>
              <a:t>About TempTack</a:t>
            </a:r>
          </a:p>
        </p:txBody>
      </p:sp>
      <p:grpSp>
        <p:nvGrpSpPr>
          <p:cNvPr name="Group 6" id="6"/>
          <p:cNvGrpSpPr/>
          <p:nvPr/>
        </p:nvGrpSpPr>
        <p:grpSpPr>
          <a:xfrm rot="0">
            <a:off x="16056711" y="6233855"/>
            <a:ext cx="4462578" cy="4462578"/>
            <a:chOff x="0" y="0"/>
            <a:chExt cx="5950103" cy="5950103"/>
          </a:xfrm>
        </p:grpSpPr>
        <p:pic>
          <p:nvPicPr>
            <p:cNvPr name="Picture 7" id="7"/>
            <p:cNvPicPr>
              <a:picLocks noChangeAspect="true"/>
            </p:cNvPicPr>
            <p:nvPr/>
          </p:nvPicPr>
          <p:blipFill>
            <a:blip r:embed="rId2"/>
            <a:srcRect l="0" t="0" r="0" b="0"/>
            <a:stretch>
              <a:fillRect/>
            </a:stretch>
          </p:blipFill>
          <p:spPr>
            <a:xfrm flipH="false" flipV="false" rot="0">
              <a:off x="0" y="0"/>
              <a:ext cx="5950103" cy="5950103"/>
            </a:xfrm>
            <a:prstGeom prst="rect">
              <a:avLst/>
            </a:prstGeom>
          </p:spPr>
        </p:pic>
        <p:pic>
          <p:nvPicPr>
            <p:cNvPr name="Picture 8" id="8"/>
            <p:cNvPicPr>
              <a:picLocks noChangeAspect="true"/>
            </p:cNvPicPr>
            <p:nvPr/>
          </p:nvPicPr>
          <p:blipFill>
            <a:blip r:embed="rId3"/>
            <a:srcRect l="0" t="0" r="0" b="0"/>
            <a:stretch>
              <a:fillRect/>
            </a:stretch>
          </p:blipFill>
          <p:spPr>
            <a:xfrm flipH="false" flipV="false" rot="-10800000">
              <a:off x="0" y="463703"/>
              <a:ext cx="4152839" cy="4549923"/>
            </a:xfrm>
            <a:prstGeom prst="rect">
              <a:avLst/>
            </a:prstGeom>
          </p:spPr>
        </p:pic>
      </p:grpSp>
    </p:spTree>
  </p:cSld>
  <p:clrMapOvr>
    <a:masterClrMapping/>
  </p:clrMapOvr>
</p:sld>
</file>

<file path=ppt/slides/slide3.xml><?xml version="1.0" encoding="utf-8"?>
<p:sld xmlns:p="http://schemas.openxmlformats.org/presentationml/2006/main" xmlns:a="http://schemas.openxmlformats.org/drawingml/2006/main" xmlns:r="http://schemas.openxmlformats.org/officeDocument/2006/relationships">
  <p:cSld>
    <p:bg>
      <p:bgPr>
        <a:solidFill>
          <a:srgbClr val="191824"/>
        </a:solidFill>
      </p:bgPr>
    </p:bg>
    <p:spTree>
      <p:nvGrpSpPr>
        <p:cNvPr id="1" name=""/>
        <p:cNvGrpSpPr/>
        <p:nvPr/>
      </p:nvGrpSpPr>
      <p:grpSpPr>
        <a:xfrm>
          <a:off x="0" y="0"/>
          <a:ext cx="0" cy="0"/>
          <a:chOff x="0" y="0"/>
          <a:chExt cx="0" cy="0"/>
        </a:xfrm>
      </p:grpSpPr>
      <p:grpSp>
        <p:nvGrpSpPr>
          <p:cNvPr name="Group 2" id="2"/>
          <p:cNvGrpSpPr/>
          <p:nvPr/>
        </p:nvGrpSpPr>
        <p:grpSpPr>
          <a:xfrm rot="0">
            <a:off x="5288519" y="2967372"/>
            <a:ext cx="7710963" cy="7710963"/>
            <a:chOff x="0" y="0"/>
            <a:chExt cx="10281283" cy="10281283"/>
          </a:xfrm>
        </p:grpSpPr>
        <p:pic>
          <p:nvPicPr>
            <p:cNvPr name="Picture 3" id="3"/>
            <p:cNvPicPr>
              <a:picLocks noChangeAspect="true"/>
            </p:cNvPicPr>
            <p:nvPr/>
          </p:nvPicPr>
          <p:blipFill>
            <a:blip r:embed="rId2"/>
            <a:srcRect l="0" t="0" r="0" b="0"/>
            <a:stretch>
              <a:fillRect/>
            </a:stretch>
          </p:blipFill>
          <p:spPr>
            <a:xfrm flipH="false" flipV="false" rot="0">
              <a:off x="0" y="0"/>
              <a:ext cx="10281283" cy="10281283"/>
            </a:xfrm>
            <a:prstGeom prst="rect">
              <a:avLst/>
            </a:prstGeom>
          </p:spPr>
        </p:pic>
        <p:pic>
          <p:nvPicPr>
            <p:cNvPr name="Picture 4" id="4"/>
            <p:cNvPicPr>
              <a:picLocks noChangeAspect="true"/>
            </p:cNvPicPr>
            <p:nvPr/>
          </p:nvPicPr>
          <p:blipFill>
            <a:blip r:embed="rId3"/>
            <a:srcRect l="0" t="0" r="0" b="0"/>
            <a:stretch>
              <a:fillRect/>
            </a:stretch>
          </p:blipFill>
          <p:spPr>
            <a:xfrm flipH="false" flipV="false" rot="0">
              <a:off x="3676112" y="3561812"/>
              <a:ext cx="3081460" cy="3081460"/>
            </a:xfrm>
            <a:prstGeom prst="rect">
              <a:avLst/>
            </a:prstGeom>
          </p:spPr>
        </p:pic>
        <p:pic>
          <p:nvPicPr>
            <p:cNvPr name="Picture 5" id="5"/>
            <p:cNvPicPr>
              <a:picLocks noChangeAspect="true"/>
            </p:cNvPicPr>
            <p:nvPr/>
          </p:nvPicPr>
          <p:blipFill>
            <a:blip r:embed="rId4"/>
            <a:srcRect l="0" t="0" r="0" b="0"/>
            <a:stretch>
              <a:fillRect/>
            </a:stretch>
          </p:blipFill>
          <p:spPr>
            <a:xfrm flipH="false" flipV="false" rot="0">
              <a:off x="3676112" y="3561812"/>
              <a:ext cx="3081460" cy="3081460"/>
            </a:xfrm>
            <a:prstGeom prst="rect">
              <a:avLst/>
            </a:prstGeom>
          </p:spPr>
        </p:pic>
      </p:grpSp>
      <p:sp>
        <p:nvSpPr>
          <p:cNvPr name="TextBox 6" id="6"/>
          <p:cNvSpPr txBox="true"/>
          <p:nvPr/>
        </p:nvSpPr>
        <p:spPr>
          <a:xfrm rot="0">
            <a:off x="4369551" y="2791684"/>
            <a:ext cx="9548898" cy="1437439"/>
          </a:xfrm>
          <a:prstGeom prst="rect">
            <a:avLst/>
          </a:prstGeom>
        </p:spPr>
        <p:txBody>
          <a:bodyPr anchor="t" rtlCol="false" tIns="0" lIns="0" bIns="0" rIns="0">
            <a:spAutoFit/>
          </a:bodyPr>
          <a:lstStyle/>
          <a:p>
            <a:pPr algn="ctr">
              <a:lnSpc>
                <a:spcPts val="11000"/>
              </a:lnSpc>
            </a:pPr>
            <a:r>
              <a:rPr lang="en-US" sz="10000">
                <a:solidFill>
                  <a:srgbClr val="FFFFFF"/>
                </a:solidFill>
                <a:latin typeface="Advent Pro Bold"/>
              </a:rPr>
              <a:t>"TempTack"</a:t>
            </a:r>
          </a:p>
        </p:txBody>
      </p:sp>
      <p:sp>
        <p:nvSpPr>
          <p:cNvPr name="TextBox 7" id="7"/>
          <p:cNvSpPr txBox="true"/>
          <p:nvPr/>
        </p:nvSpPr>
        <p:spPr>
          <a:xfrm rot="0">
            <a:off x="1028700" y="4171973"/>
            <a:ext cx="4259819" cy="4935156"/>
          </a:xfrm>
          <a:prstGeom prst="rect">
            <a:avLst/>
          </a:prstGeom>
        </p:spPr>
        <p:txBody>
          <a:bodyPr anchor="t" rtlCol="false" tIns="0" lIns="0" bIns="0" rIns="0">
            <a:spAutoFit/>
          </a:bodyPr>
          <a:lstStyle/>
          <a:p>
            <a:pPr algn="ctr">
              <a:lnSpc>
                <a:spcPts val="6500"/>
              </a:lnSpc>
            </a:pPr>
            <a:r>
              <a:rPr lang="en-US" sz="5000">
                <a:solidFill>
                  <a:srgbClr val="FFFFFF"/>
                </a:solidFill>
                <a:latin typeface="Advent Pro Medium"/>
              </a:rPr>
              <a:t>"Temp" came from the word Temple which is a part of the head.</a:t>
            </a:r>
          </a:p>
          <a:p>
            <a:pPr algn="ctr">
              <a:lnSpc>
                <a:spcPts val="6500"/>
              </a:lnSpc>
            </a:pPr>
          </a:p>
        </p:txBody>
      </p:sp>
      <p:pic>
        <p:nvPicPr>
          <p:cNvPr name="Picture 8" id="8"/>
          <p:cNvPicPr>
            <a:picLocks noChangeAspect="true"/>
          </p:cNvPicPr>
          <p:nvPr/>
        </p:nvPicPr>
        <p:blipFill>
          <a:blip r:embed="rId5"/>
          <a:srcRect l="0" t="0" r="0" b="0"/>
          <a:stretch>
            <a:fillRect/>
          </a:stretch>
        </p:blipFill>
        <p:spPr>
          <a:xfrm flipH="false" flipV="false" rot="5400000">
            <a:off x="2521149" y="1869486"/>
            <a:ext cx="2023857" cy="1672947"/>
          </a:xfrm>
          <a:prstGeom prst="rect">
            <a:avLst/>
          </a:prstGeom>
        </p:spPr>
      </p:pic>
      <p:sp>
        <p:nvSpPr>
          <p:cNvPr name="TextBox 9" id="9"/>
          <p:cNvSpPr txBox="true"/>
          <p:nvPr/>
        </p:nvSpPr>
        <p:spPr>
          <a:xfrm rot="0">
            <a:off x="12644038" y="4330257"/>
            <a:ext cx="4760139" cy="4928043"/>
          </a:xfrm>
          <a:prstGeom prst="rect">
            <a:avLst/>
          </a:prstGeom>
        </p:spPr>
        <p:txBody>
          <a:bodyPr anchor="t" rtlCol="false" tIns="0" lIns="0" bIns="0" rIns="0">
            <a:spAutoFit/>
          </a:bodyPr>
          <a:lstStyle/>
          <a:p>
            <a:pPr algn="ctr">
              <a:lnSpc>
                <a:spcPts val="6500"/>
              </a:lnSpc>
            </a:pPr>
            <a:r>
              <a:rPr lang="en-US" sz="5000">
                <a:solidFill>
                  <a:srgbClr val="FFFFFF"/>
                </a:solidFill>
                <a:latin typeface="Advent Pro Medium"/>
              </a:rPr>
              <a:t>"Tack" came from an adhesive reusable putty-like pressure-sensitive adhesive called Blu Tack.</a:t>
            </a:r>
          </a:p>
        </p:txBody>
      </p:sp>
      <p:sp>
        <p:nvSpPr>
          <p:cNvPr name="TextBox 10" id="10"/>
          <p:cNvSpPr txBox="true"/>
          <p:nvPr/>
        </p:nvSpPr>
        <p:spPr>
          <a:xfrm rot="0">
            <a:off x="6022773" y="1171552"/>
            <a:ext cx="6242454" cy="1227995"/>
          </a:xfrm>
          <a:prstGeom prst="rect">
            <a:avLst/>
          </a:prstGeom>
        </p:spPr>
        <p:txBody>
          <a:bodyPr anchor="t" rtlCol="false" tIns="0" lIns="0" bIns="0" rIns="0">
            <a:spAutoFit/>
          </a:bodyPr>
          <a:lstStyle/>
          <a:p>
            <a:pPr>
              <a:lnSpc>
                <a:spcPts val="9600"/>
              </a:lnSpc>
            </a:pPr>
            <a:r>
              <a:rPr lang="en-US" sz="8000">
                <a:solidFill>
                  <a:srgbClr val="FFFFFF"/>
                </a:solidFill>
                <a:latin typeface="Advent Pro Bold"/>
              </a:rPr>
              <a:t>Origin of Name</a:t>
            </a:r>
          </a:p>
        </p:txBody>
      </p:sp>
      <p:pic>
        <p:nvPicPr>
          <p:cNvPr name="Picture 11" id="11"/>
          <p:cNvPicPr>
            <a:picLocks noChangeAspect="true"/>
          </p:cNvPicPr>
          <p:nvPr/>
        </p:nvPicPr>
        <p:blipFill>
          <a:blip r:embed="rId6"/>
          <a:srcRect l="0" t="0" r="0" b="0"/>
          <a:stretch>
            <a:fillRect/>
          </a:stretch>
        </p:blipFill>
        <p:spPr>
          <a:xfrm flipH="false" flipV="false" rot="5400000">
            <a:off x="13742993" y="1965768"/>
            <a:ext cx="2023857" cy="1672947"/>
          </a:xfrm>
          <a:prstGeom prst="rect">
            <a:avLst/>
          </a:prstGeom>
        </p:spPr>
      </p:pic>
      <p:grpSp>
        <p:nvGrpSpPr>
          <p:cNvPr name="Group 12" id="12"/>
          <p:cNvGrpSpPr/>
          <p:nvPr/>
        </p:nvGrpSpPr>
        <p:grpSpPr>
          <a:xfrm rot="0">
            <a:off x="5643962" y="2399548"/>
            <a:ext cx="7000075" cy="612823"/>
            <a:chOff x="0" y="0"/>
            <a:chExt cx="6528058" cy="571500"/>
          </a:xfrm>
        </p:grpSpPr>
        <p:sp>
          <p:nvSpPr>
            <p:cNvPr name="Freeform 13" id="13"/>
            <p:cNvSpPr/>
            <p:nvPr/>
          </p:nvSpPr>
          <p:spPr>
            <a:xfrm>
              <a:off x="0" y="255270"/>
              <a:ext cx="6528058" cy="69850"/>
            </a:xfrm>
            <a:custGeom>
              <a:avLst/>
              <a:gdLst/>
              <a:ahLst/>
              <a:cxnLst/>
              <a:rect r="r" b="b" t="t" l="l"/>
              <a:pathLst>
                <a:path h="69850" w="6528058">
                  <a:moveTo>
                    <a:pt x="6237228" y="0"/>
                  </a:moveTo>
                  <a:lnTo>
                    <a:pt x="0" y="0"/>
                  </a:lnTo>
                  <a:lnTo>
                    <a:pt x="0" y="69850"/>
                  </a:lnTo>
                  <a:lnTo>
                    <a:pt x="6528058" y="69850"/>
                  </a:lnTo>
                  <a:lnTo>
                    <a:pt x="6528058" y="0"/>
                  </a:lnTo>
                  <a:close/>
                </a:path>
              </a:pathLst>
            </a:custGeom>
            <a:solidFill>
              <a:srgbClr val="FFFFFF"/>
            </a:solidFill>
          </p:spPr>
        </p:sp>
      </p:grpSp>
    </p:spTree>
  </p:cSld>
  <p:clrMapOvr>
    <a:masterClrMapping/>
  </p:clrMapOvr>
</p:sld>
</file>

<file path=ppt/slides/slide4.xml><?xml version="1.0" encoding="utf-8"?>
<p:sld xmlns:p="http://schemas.openxmlformats.org/presentationml/2006/main" xmlns:a="http://schemas.openxmlformats.org/drawingml/2006/main" xmlns:r="http://schemas.openxmlformats.org/officeDocument/2006/relationships">
  <p:cSld>
    <p:bg>
      <p:bgPr>
        <a:solidFill>
          <a:srgbClr val="191824"/>
        </a:solidFill>
      </p:bgPr>
    </p:bg>
    <p:spTree>
      <p:nvGrpSpPr>
        <p:cNvPr id="1" name=""/>
        <p:cNvGrpSpPr/>
        <p:nvPr/>
      </p:nvGrpSpPr>
      <p:grpSpPr>
        <a:xfrm>
          <a:off x="0" y="0"/>
          <a:ext cx="0" cy="0"/>
          <a:chOff x="0" y="0"/>
          <a:chExt cx="0" cy="0"/>
        </a:xfrm>
      </p:grpSpPr>
      <p:sp>
        <p:nvSpPr>
          <p:cNvPr name="TextBox 2" id="2"/>
          <p:cNvSpPr txBox="true"/>
          <p:nvPr/>
        </p:nvSpPr>
        <p:spPr>
          <a:xfrm rot="0">
            <a:off x="9144000" y="820932"/>
            <a:ext cx="7576685" cy="1151856"/>
          </a:xfrm>
          <a:prstGeom prst="rect">
            <a:avLst/>
          </a:prstGeom>
        </p:spPr>
        <p:txBody>
          <a:bodyPr anchor="t" rtlCol="false" tIns="0" lIns="0" bIns="0" rIns="0">
            <a:spAutoFit/>
          </a:bodyPr>
          <a:lstStyle/>
          <a:p>
            <a:pPr algn="r">
              <a:lnSpc>
                <a:spcPts val="8800"/>
              </a:lnSpc>
            </a:pPr>
            <a:r>
              <a:rPr lang="en-US" sz="8000">
                <a:solidFill>
                  <a:srgbClr val="FFFFFF"/>
                </a:solidFill>
                <a:latin typeface="Advent Pro Bold"/>
              </a:rPr>
              <a:t>Product Objectives:</a:t>
            </a:r>
          </a:p>
        </p:txBody>
      </p:sp>
      <p:grpSp>
        <p:nvGrpSpPr>
          <p:cNvPr name="Group 3" id="3"/>
          <p:cNvGrpSpPr/>
          <p:nvPr/>
        </p:nvGrpSpPr>
        <p:grpSpPr>
          <a:xfrm rot="0">
            <a:off x="1791289" y="3349205"/>
            <a:ext cx="5437040" cy="5909095"/>
            <a:chOff x="0" y="0"/>
            <a:chExt cx="7249387" cy="7878794"/>
          </a:xfrm>
        </p:grpSpPr>
        <p:pic>
          <p:nvPicPr>
            <p:cNvPr name="Picture 4" id="4"/>
            <p:cNvPicPr>
              <a:picLocks noChangeAspect="true"/>
            </p:cNvPicPr>
            <p:nvPr/>
          </p:nvPicPr>
          <p:blipFill>
            <a:blip r:embed="rId2"/>
            <a:srcRect l="0" t="0" r="0" b="0"/>
            <a:stretch>
              <a:fillRect/>
            </a:stretch>
          </p:blipFill>
          <p:spPr>
            <a:xfrm flipH="false" flipV="false" rot="0">
              <a:off x="1525626" y="0"/>
              <a:ext cx="3707761" cy="7397029"/>
            </a:xfrm>
            <a:prstGeom prst="rect">
              <a:avLst/>
            </a:prstGeom>
          </p:spPr>
        </p:pic>
        <p:pic>
          <p:nvPicPr>
            <p:cNvPr name="Picture 5" id="5"/>
            <p:cNvPicPr>
              <a:picLocks noChangeAspect="true"/>
            </p:cNvPicPr>
            <p:nvPr/>
          </p:nvPicPr>
          <p:blipFill>
            <a:blip r:embed="rId3"/>
            <a:srcRect l="0" t="0" r="0" b="0"/>
            <a:stretch>
              <a:fillRect/>
            </a:stretch>
          </p:blipFill>
          <p:spPr>
            <a:xfrm flipH="false" flipV="false" rot="0">
              <a:off x="0" y="4137646"/>
              <a:ext cx="3217387" cy="3741148"/>
            </a:xfrm>
            <a:prstGeom prst="rect">
              <a:avLst/>
            </a:prstGeom>
          </p:spPr>
        </p:pic>
        <p:pic>
          <p:nvPicPr>
            <p:cNvPr name="Picture 6" id="6"/>
            <p:cNvPicPr>
              <a:picLocks noChangeAspect="true"/>
            </p:cNvPicPr>
            <p:nvPr/>
          </p:nvPicPr>
          <p:blipFill>
            <a:blip r:embed="rId4"/>
            <a:srcRect l="0" t="0" r="0" b="0"/>
            <a:stretch>
              <a:fillRect/>
            </a:stretch>
          </p:blipFill>
          <p:spPr>
            <a:xfrm flipH="false" flipV="false" rot="0">
              <a:off x="3217387" y="1683353"/>
              <a:ext cx="4032000" cy="388538"/>
            </a:xfrm>
            <a:prstGeom prst="rect">
              <a:avLst/>
            </a:prstGeom>
          </p:spPr>
        </p:pic>
      </p:grpSp>
      <p:sp>
        <p:nvSpPr>
          <p:cNvPr name="TextBox 7" id="7"/>
          <p:cNvSpPr txBox="true"/>
          <p:nvPr/>
        </p:nvSpPr>
        <p:spPr>
          <a:xfrm rot="0">
            <a:off x="8550243" y="2685459"/>
            <a:ext cx="8764199" cy="6572841"/>
          </a:xfrm>
          <a:prstGeom prst="rect">
            <a:avLst/>
          </a:prstGeom>
        </p:spPr>
        <p:txBody>
          <a:bodyPr anchor="t" rtlCol="false" tIns="0" lIns="0" bIns="0" rIns="0">
            <a:spAutoFit/>
          </a:bodyPr>
          <a:lstStyle/>
          <a:p>
            <a:pPr marL="825500" indent="-412750" lvl="1">
              <a:lnSpc>
                <a:spcPts val="6500"/>
              </a:lnSpc>
              <a:buFont typeface="Arial"/>
              <a:buChar char="•"/>
            </a:pPr>
            <a:r>
              <a:rPr lang="en-US" sz="5000">
                <a:solidFill>
                  <a:srgbClr val="FFFFFF"/>
                </a:solidFill>
                <a:latin typeface="Advent Pro Medium"/>
              </a:rPr>
              <a:t>To make Virtual Reality accessible for everyone.</a:t>
            </a:r>
          </a:p>
          <a:p>
            <a:pPr marL="825500" indent="-412750" lvl="1">
              <a:lnSpc>
                <a:spcPts val="6500"/>
              </a:lnSpc>
              <a:buFont typeface="Arial"/>
              <a:buChar char="•"/>
            </a:pPr>
            <a:r>
              <a:rPr lang="en-US" sz="5000">
                <a:solidFill>
                  <a:srgbClr val="FFFFFF"/>
                </a:solidFill>
                <a:latin typeface="Advent Pro Medium"/>
              </a:rPr>
              <a:t>To create a new, fun and an innovative alternative way of learning.</a:t>
            </a:r>
          </a:p>
          <a:p>
            <a:pPr marL="825500" indent="-412750" lvl="1">
              <a:lnSpc>
                <a:spcPts val="6500"/>
              </a:lnSpc>
              <a:buFont typeface="Arial"/>
              <a:buChar char="•"/>
            </a:pPr>
            <a:r>
              <a:rPr lang="en-US" sz="5000">
                <a:solidFill>
                  <a:srgbClr val="FFFFFF"/>
                </a:solidFill>
                <a:latin typeface="Advent Pro Medium"/>
              </a:rPr>
              <a:t>To help the lives of the fishermen, farmers, women, and Indigenous people.</a:t>
            </a:r>
          </a:p>
        </p:txBody>
      </p:sp>
      <p:grpSp>
        <p:nvGrpSpPr>
          <p:cNvPr name="Group 8" id="8"/>
          <p:cNvGrpSpPr/>
          <p:nvPr/>
        </p:nvGrpSpPr>
        <p:grpSpPr>
          <a:xfrm rot="0">
            <a:off x="1028700" y="1972788"/>
            <a:ext cx="16230600" cy="612823"/>
            <a:chOff x="0" y="0"/>
            <a:chExt cx="15136166" cy="571500"/>
          </a:xfrm>
        </p:grpSpPr>
        <p:sp>
          <p:nvSpPr>
            <p:cNvPr name="Freeform 9" id="9"/>
            <p:cNvSpPr/>
            <p:nvPr/>
          </p:nvSpPr>
          <p:spPr>
            <a:xfrm>
              <a:off x="0" y="255270"/>
              <a:ext cx="15136166" cy="69850"/>
            </a:xfrm>
            <a:custGeom>
              <a:avLst/>
              <a:gdLst/>
              <a:ahLst/>
              <a:cxnLst/>
              <a:rect r="r" b="b" t="t" l="l"/>
              <a:pathLst>
                <a:path h="69850" w="15136166">
                  <a:moveTo>
                    <a:pt x="14845336" y="0"/>
                  </a:moveTo>
                  <a:lnTo>
                    <a:pt x="0" y="0"/>
                  </a:lnTo>
                  <a:lnTo>
                    <a:pt x="0" y="69850"/>
                  </a:lnTo>
                  <a:lnTo>
                    <a:pt x="15136166" y="69850"/>
                  </a:lnTo>
                  <a:lnTo>
                    <a:pt x="15136166" y="0"/>
                  </a:lnTo>
                  <a:close/>
                </a:path>
              </a:pathLst>
            </a:custGeom>
            <a:solidFill>
              <a:srgbClr val="FFFFFF"/>
            </a:solidFill>
          </p:spPr>
        </p:sp>
      </p:grpSp>
    </p:spTree>
  </p:cSld>
  <p:clrMapOvr>
    <a:masterClrMapping/>
  </p:clrMapOvr>
</p:sld>
</file>

<file path=ppt/slides/slide5.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AutoShape 2" id="2"/>
          <p:cNvSpPr/>
          <p:nvPr/>
        </p:nvSpPr>
        <p:spPr>
          <a:xfrm rot="0">
            <a:off x="0" y="0"/>
            <a:ext cx="8882573" cy="10287000"/>
          </a:xfrm>
          <a:prstGeom prst="rect">
            <a:avLst/>
          </a:prstGeom>
          <a:solidFill>
            <a:srgbClr val="191824"/>
          </a:solidFill>
        </p:spPr>
      </p:sp>
      <p:grpSp>
        <p:nvGrpSpPr>
          <p:cNvPr name="Group 3" id="3"/>
          <p:cNvGrpSpPr/>
          <p:nvPr/>
        </p:nvGrpSpPr>
        <p:grpSpPr>
          <a:xfrm rot="0">
            <a:off x="824772" y="2824067"/>
            <a:ext cx="7207680" cy="6434233"/>
            <a:chOff x="0" y="0"/>
            <a:chExt cx="9610240" cy="8578977"/>
          </a:xfrm>
        </p:grpSpPr>
        <p:pic>
          <p:nvPicPr>
            <p:cNvPr name="Picture 4" id="4"/>
            <p:cNvPicPr>
              <a:picLocks noChangeAspect="true"/>
            </p:cNvPicPr>
            <p:nvPr/>
          </p:nvPicPr>
          <p:blipFill>
            <a:blip r:embed="rId2"/>
            <a:srcRect l="0" t="0" r="0" b="0"/>
            <a:stretch>
              <a:fillRect/>
            </a:stretch>
          </p:blipFill>
          <p:spPr>
            <a:xfrm flipH="false" flipV="false" rot="0">
              <a:off x="4632024" y="0"/>
              <a:ext cx="4978216" cy="5225227"/>
            </a:xfrm>
            <a:prstGeom prst="rect">
              <a:avLst/>
            </a:prstGeom>
          </p:spPr>
        </p:pic>
        <p:pic>
          <p:nvPicPr>
            <p:cNvPr name="Picture 5" id="5"/>
            <p:cNvPicPr>
              <a:picLocks noChangeAspect="true"/>
            </p:cNvPicPr>
            <p:nvPr/>
          </p:nvPicPr>
          <p:blipFill>
            <a:blip r:embed="rId3"/>
            <a:srcRect l="0" t="0" r="0" b="0"/>
            <a:stretch>
              <a:fillRect/>
            </a:stretch>
          </p:blipFill>
          <p:spPr>
            <a:xfrm flipH="false" flipV="false" rot="0">
              <a:off x="0" y="2306285"/>
              <a:ext cx="6521702" cy="6272692"/>
            </a:xfrm>
            <a:prstGeom prst="rect">
              <a:avLst/>
            </a:prstGeom>
          </p:spPr>
        </p:pic>
      </p:grpSp>
      <p:sp>
        <p:nvSpPr>
          <p:cNvPr name="TextBox 6" id="6"/>
          <p:cNvSpPr txBox="true"/>
          <p:nvPr/>
        </p:nvSpPr>
        <p:spPr>
          <a:xfrm rot="0">
            <a:off x="1028700" y="866881"/>
            <a:ext cx="6799824" cy="1151856"/>
          </a:xfrm>
          <a:prstGeom prst="rect">
            <a:avLst/>
          </a:prstGeom>
        </p:spPr>
        <p:txBody>
          <a:bodyPr anchor="t" rtlCol="false" tIns="0" lIns="0" bIns="0" rIns="0">
            <a:spAutoFit/>
          </a:bodyPr>
          <a:lstStyle/>
          <a:p>
            <a:pPr>
              <a:lnSpc>
                <a:spcPts val="8800"/>
              </a:lnSpc>
            </a:pPr>
            <a:r>
              <a:rPr lang="en-US" sz="8000">
                <a:solidFill>
                  <a:srgbClr val="FFFFFF"/>
                </a:solidFill>
                <a:latin typeface="Advent Pro Bold"/>
              </a:rPr>
              <a:t>FEATURES:</a:t>
            </a:r>
          </a:p>
        </p:txBody>
      </p:sp>
      <p:sp>
        <p:nvSpPr>
          <p:cNvPr name="TextBox 7" id="7"/>
          <p:cNvSpPr txBox="true"/>
          <p:nvPr/>
        </p:nvSpPr>
        <p:spPr>
          <a:xfrm rot="0">
            <a:off x="8882573" y="244669"/>
            <a:ext cx="9405427" cy="11545404"/>
          </a:xfrm>
          <a:prstGeom prst="rect">
            <a:avLst/>
          </a:prstGeom>
        </p:spPr>
        <p:txBody>
          <a:bodyPr anchor="t" rtlCol="false" tIns="0" lIns="0" bIns="0" rIns="0">
            <a:spAutoFit/>
          </a:bodyPr>
          <a:lstStyle/>
          <a:p>
            <a:pPr marL="660400" indent="-330200" lvl="1">
              <a:lnSpc>
                <a:spcPts val="5200"/>
              </a:lnSpc>
              <a:buFont typeface="Arial"/>
              <a:buChar char="•"/>
            </a:pPr>
            <a:r>
              <a:rPr lang="en-US" sz="4000">
                <a:solidFill>
                  <a:srgbClr val="000000"/>
                </a:solidFill>
                <a:latin typeface="Advent Pro Medium"/>
              </a:rPr>
              <a:t>TempTack is an advanced and enhanced Virtual Reality Device.</a:t>
            </a:r>
          </a:p>
          <a:p>
            <a:pPr marL="660400" indent="-330200" lvl="1">
              <a:lnSpc>
                <a:spcPts val="5200"/>
              </a:lnSpc>
              <a:buFont typeface="Arial"/>
              <a:buChar char="•"/>
            </a:pPr>
            <a:r>
              <a:rPr lang="en-US" sz="4000">
                <a:solidFill>
                  <a:srgbClr val="000000"/>
                </a:solidFill>
                <a:latin typeface="Advent Pro Medium"/>
              </a:rPr>
              <a:t>TempTack has a sleek and minimalist design.</a:t>
            </a:r>
          </a:p>
          <a:p>
            <a:pPr marL="660400" indent="-330200" lvl="1">
              <a:lnSpc>
                <a:spcPts val="5200"/>
              </a:lnSpc>
              <a:buFont typeface="Arial"/>
              <a:buChar char="•"/>
            </a:pPr>
            <a:r>
              <a:rPr lang="en-US" sz="4000">
                <a:solidFill>
                  <a:srgbClr val="000000"/>
                </a:solidFill>
                <a:latin typeface="Advent Pro Medium"/>
              </a:rPr>
              <a:t>TempTack can be accessed using a phone or a computer.</a:t>
            </a:r>
          </a:p>
          <a:p>
            <a:pPr marL="660400" indent="-330200" lvl="1">
              <a:lnSpc>
                <a:spcPts val="5200"/>
              </a:lnSpc>
              <a:buFont typeface="Arial"/>
              <a:buChar char="•"/>
            </a:pPr>
            <a:r>
              <a:rPr lang="en-US" sz="4000">
                <a:solidFill>
                  <a:srgbClr val="000000"/>
                </a:solidFill>
                <a:latin typeface="Advent Pro Medium"/>
              </a:rPr>
              <a:t>TempTack is convenient and easy to bring.</a:t>
            </a:r>
          </a:p>
          <a:p>
            <a:pPr marL="660400" indent="-330200" lvl="1">
              <a:lnSpc>
                <a:spcPts val="5200"/>
              </a:lnSpc>
              <a:buFont typeface="Arial"/>
              <a:buChar char="•"/>
            </a:pPr>
            <a:r>
              <a:rPr lang="en-US" sz="4000">
                <a:solidFill>
                  <a:srgbClr val="000000"/>
                </a:solidFill>
                <a:latin typeface="Advent Pro Medium"/>
              </a:rPr>
              <a:t>TempTack App offers a lot of different courses and entertainment sources.</a:t>
            </a:r>
          </a:p>
          <a:p>
            <a:pPr marL="660400" indent="-330200" lvl="1">
              <a:lnSpc>
                <a:spcPts val="5200"/>
              </a:lnSpc>
              <a:buFont typeface="Arial"/>
              <a:buChar char="•"/>
            </a:pPr>
            <a:r>
              <a:rPr lang="en-US" sz="4000">
                <a:solidFill>
                  <a:srgbClr val="000000"/>
                </a:solidFill>
                <a:latin typeface="Advent Pro Medium"/>
              </a:rPr>
              <a:t>TempTack can be used in a lot of things such as:</a:t>
            </a:r>
          </a:p>
          <a:p>
            <a:pPr marL="1320800" indent="-440267" lvl="2">
              <a:lnSpc>
                <a:spcPts val="5200"/>
              </a:lnSpc>
              <a:buFont typeface="Arial"/>
              <a:buChar char="⚬"/>
            </a:pPr>
            <a:r>
              <a:rPr lang="en-US" sz="4000">
                <a:solidFill>
                  <a:srgbClr val="000000"/>
                </a:solidFill>
                <a:latin typeface="Advent Pro Medium"/>
              </a:rPr>
              <a:t>Video Games</a:t>
            </a:r>
          </a:p>
          <a:p>
            <a:pPr marL="1320800" indent="-440267" lvl="2">
              <a:lnSpc>
                <a:spcPts val="5200"/>
              </a:lnSpc>
              <a:buFont typeface="Arial"/>
              <a:buChar char="⚬"/>
            </a:pPr>
            <a:r>
              <a:rPr lang="en-US" sz="4000">
                <a:solidFill>
                  <a:srgbClr val="000000"/>
                </a:solidFill>
                <a:latin typeface="Advent Pro Medium"/>
              </a:rPr>
              <a:t>Education</a:t>
            </a:r>
          </a:p>
          <a:p>
            <a:pPr marL="1320800" indent="-440267" lvl="2">
              <a:lnSpc>
                <a:spcPts val="5200"/>
              </a:lnSpc>
              <a:buFont typeface="Arial"/>
              <a:buChar char="⚬"/>
            </a:pPr>
            <a:r>
              <a:rPr lang="en-US" sz="4000">
                <a:solidFill>
                  <a:srgbClr val="000000"/>
                </a:solidFill>
                <a:latin typeface="Advent Pro Medium"/>
              </a:rPr>
              <a:t>Social Apps</a:t>
            </a:r>
          </a:p>
          <a:p>
            <a:pPr marL="1320800" indent="-440267" lvl="2">
              <a:lnSpc>
                <a:spcPts val="5200"/>
              </a:lnSpc>
              <a:buFont typeface="Arial"/>
              <a:buChar char="⚬"/>
            </a:pPr>
            <a:r>
              <a:rPr lang="en-US" sz="4000">
                <a:solidFill>
                  <a:srgbClr val="000000"/>
                </a:solidFill>
                <a:latin typeface="Advent Pro Medium"/>
              </a:rPr>
              <a:t>Vehicle Simulator</a:t>
            </a:r>
          </a:p>
          <a:p>
            <a:pPr>
              <a:lnSpc>
                <a:spcPts val="5200"/>
              </a:lnSpc>
            </a:pPr>
          </a:p>
          <a:p>
            <a:pPr>
              <a:lnSpc>
                <a:spcPts val="5200"/>
              </a:lnSpc>
            </a:pPr>
          </a:p>
          <a:p>
            <a:pPr>
              <a:lnSpc>
                <a:spcPts val="5200"/>
              </a:lnSpc>
            </a:pPr>
          </a:p>
        </p:txBody>
      </p:sp>
    </p:spTree>
  </p:cSld>
  <p:clrMapOvr>
    <a:masterClrMapping/>
  </p:clrMapOvr>
</p:sld>
</file>

<file path=ppt/slides/slide6.xml><?xml version="1.0" encoding="utf-8"?>
<p:sld xmlns:p="http://schemas.openxmlformats.org/presentationml/2006/main" xmlns:a="http://schemas.openxmlformats.org/drawingml/2006/main" xmlns:r="http://schemas.openxmlformats.org/officeDocument/2006/relationships">
  <p:cSld>
    <p:bg>
      <p:bgPr>
        <a:solidFill>
          <a:srgbClr val="191824"/>
        </a:solidFill>
      </p:bgPr>
    </p:bg>
    <p:spTree>
      <p:nvGrpSpPr>
        <p:cNvPr id="1" name=""/>
        <p:cNvGrpSpPr/>
        <p:nvPr/>
      </p:nvGrpSpPr>
      <p:grpSpPr>
        <a:xfrm>
          <a:off x="0" y="0"/>
          <a:ext cx="0" cy="0"/>
          <a:chOff x="0" y="0"/>
          <a:chExt cx="0" cy="0"/>
        </a:xfrm>
      </p:grpSpPr>
      <p:pic>
        <p:nvPicPr>
          <p:cNvPr name="Picture 2" id="2"/>
          <p:cNvPicPr>
            <a:picLocks noChangeAspect="true"/>
          </p:cNvPicPr>
          <p:nvPr/>
        </p:nvPicPr>
        <p:blipFill>
          <a:blip r:embed="rId2"/>
          <a:srcRect l="0" t="0" r="0" b="1294"/>
          <a:stretch>
            <a:fillRect/>
          </a:stretch>
        </p:blipFill>
        <p:spPr>
          <a:xfrm flipH="false" flipV="false" rot="0">
            <a:off x="12086576" y="3532663"/>
            <a:ext cx="6201424" cy="6754337"/>
          </a:xfrm>
          <a:prstGeom prst="rect">
            <a:avLst/>
          </a:prstGeom>
        </p:spPr>
      </p:pic>
      <p:grpSp>
        <p:nvGrpSpPr>
          <p:cNvPr name="Group 3" id="3"/>
          <p:cNvGrpSpPr/>
          <p:nvPr/>
        </p:nvGrpSpPr>
        <p:grpSpPr>
          <a:xfrm rot="0">
            <a:off x="13425755" y="5143500"/>
            <a:ext cx="1076709" cy="1076709"/>
            <a:chOff x="0" y="0"/>
            <a:chExt cx="1435611" cy="1435611"/>
          </a:xfrm>
        </p:grpSpPr>
        <p:pic>
          <p:nvPicPr>
            <p:cNvPr name="Picture 4" id="4"/>
            <p:cNvPicPr>
              <a:picLocks noChangeAspect="true"/>
            </p:cNvPicPr>
            <p:nvPr/>
          </p:nvPicPr>
          <p:blipFill>
            <a:blip r:embed="rId3"/>
            <a:srcRect l="0" t="0" r="0" b="0"/>
            <a:stretch>
              <a:fillRect/>
            </a:stretch>
          </p:blipFill>
          <p:spPr>
            <a:xfrm flipH="false" flipV="false" rot="0">
              <a:off x="0" y="0"/>
              <a:ext cx="1435611" cy="1435611"/>
            </a:xfrm>
            <a:prstGeom prst="rect">
              <a:avLst/>
            </a:prstGeom>
          </p:spPr>
        </p:pic>
        <p:pic>
          <p:nvPicPr>
            <p:cNvPr name="Picture 5" id="5"/>
            <p:cNvPicPr>
              <a:picLocks noChangeAspect="true"/>
            </p:cNvPicPr>
            <p:nvPr/>
          </p:nvPicPr>
          <p:blipFill>
            <a:blip r:embed="rId4"/>
            <a:srcRect l="0" t="0" r="0" b="0"/>
            <a:stretch>
              <a:fillRect/>
            </a:stretch>
          </p:blipFill>
          <p:spPr>
            <a:xfrm flipH="false" flipV="false" rot="0">
              <a:off x="493336" y="484392"/>
              <a:ext cx="474339" cy="474339"/>
            </a:xfrm>
            <a:prstGeom prst="rect">
              <a:avLst/>
            </a:prstGeom>
          </p:spPr>
        </p:pic>
        <p:pic>
          <p:nvPicPr>
            <p:cNvPr name="Picture 6" id="6"/>
            <p:cNvPicPr>
              <a:picLocks noChangeAspect="true"/>
            </p:cNvPicPr>
            <p:nvPr/>
          </p:nvPicPr>
          <p:blipFill>
            <a:blip r:embed="rId5"/>
            <a:srcRect l="0" t="0" r="0" b="0"/>
            <a:stretch>
              <a:fillRect/>
            </a:stretch>
          </p:blipFill>
          <p:spPr>
            <a:xfrm flipH="false" flipV="false" rot="0">
              <a:off x="493336" y="484392"/>
              <a:ext cx="481850" cy="481850"/>
            </a:xfrm>
            <a:prstGeom prst="rect">
              <a:avLst/>
            </a:prstGeom>
          </p:spPr>
        </p:pic>
      </p:grpSp>
      <p:grpSp>
        <p:nvGrpSpPr>
          <p:cNvPr name="Group 7" id="7"/>
          <p:cNvGrpSpPr>
            <a:grpSpLocks noChangeAspect="true"/>
          </p:cNvGrpSpPr>
          <p:nvPr/>
        </p:nvGrpSpPr>
        <p:grpSpPr>
          <a:xfrm rot="0">
            <a:off x="9537556" y="1704296"/>
            <a:ext cx="788251" cy="1559689"/>
            <a:chOff x="0" y="0"/>
            <a:chExt cx="2620010" cy="5184140"/>
          </a:xfrm>
        </p:grpSpPr>
        <p:sp>
          <p:nvSpPr>
            <p:cNvPr name="Freeform 8" id="8"/>
            <p:cNvSpPr/>
            <p:nvPr/>
          </p:nvSpPr>
          <p:spPr>
            <a:xfrm>
              <a:off x="53340" y="25400"/>
              <a:ext cx="2513330" cy="5132070"/>
            </a:xfrm>
            <a:custGeom>
              <a:avLst/>
              <a:gdLst/>
              <a:ahLst/>
              <a:cxnLst/>
              <a:rect r="r" b="b" t="t" l="l"/>
              <a:pathLst>
                <a:path h="5132070" w="2513330">
                  <a:moveTo>
                    <a:pt x="2159000" y="0"/>
                  </a:moveTo>
                  <a:lnTo>
                    <a:pt x="354330" y="0"/>
                  </a:lnTo>
                  <a:cubicBezTo>
                    <a:pt x="158750" y="0"/>
                    <a:pt x="0" y="158750"/>
                    <a:pt x="0" y="354330"/>
                  </a:cubicBezTo>
                  <a:lnTo>
                    <a:pt x="0" y="4777740"/>
                  </a:lnTo>
                  <a:cubicBezTo>
                    <a:pt x="0" y="4973320"/>
                    <a:pt x="158750" y="5132070"/>
                    <a:pt x="354330" y="5132070"/>
                  </a:cubicBezTo>
                  <a:lnTo>
                    <a:pt x="2159000" y="5132070"/>
                  </a:lnTo>
                  <a:cubicBezTo>
                    <a:pt x="2354580" y="5132070"/>
                    <a:pt x="2513330" y="4973320"/>
                    <a:pt x="2513330" y="4777740"/>
                  </a:cubicBezTo>
                  <a:lnTo>
                    <a:pt x="2513330" y="354330"/>
                  </a:lnTo>
                  <a:cubicBezTo>
                    <a:pt x="2513330" y="158750"/>
                    <a:pt x="2354580" y="0"/>
                    <a:pt x="2159000" y="0"/>
                  </a:cubicBezTo>
                  <a:close/>
                  <a:moveTo>
                    <a:pt x="1558290" y="162560"/>
                  </a:moveTo>
                  <a:cubicBezTo>
                    <a:pt x="1576070" y="162560"/>
                    <a:pt x="1590040" y="176530"/>
                    <a:pt x="1590040" y="194310"/>
                  </a:cubicBezTo>
                  <a:cubicBezTo>
                    <a:pt x="1590040" y="212090"/>
                    <a:pt x="1576070" y="226060"/>
                    <a:pt x="1558290" y="226060"/>
                  </a:cubicBezTo>
                  <a:cubicBezTo>
                    <a:pt x="1540510" y="226060"/>
                    <a:pt x="1526540" y="212090"/>
                    <a:pt x="1526540" y="194310"/>
                  </a:cubicBezTo>
                  <a:cubicBezTo>
                    <a:pt x="1526540" y="176530"/>
                    <a:pt x="1541780" y="162560"/>
                    <a:pt x="1558290" y="162560"/>
                  </a:cubicBezTo>
                  <a:close/>
                  <a:moveTo>
                    <a:pt x="1089660" y="172720"/>
                  </a:moveTo>
                  <a:lnTo>
                    <a:pt x="1394460" y="172720"/>
                  </a:lnTo>
                  <a:cubicBezTo>
                    <a:pt x="1405890" y="172720"/>
                    <a:pt x="1416050" y="181610"/>
                    <a:pt x="1416050" y="194310"/>
                  </a:cubicBezTo>
                  <a:cubicBezTo>
                    <a:pt x="1416050" y="207010"/>
                    <a:pt x="1405890" y="215900"/>
                    <a:pt x="1394460" y="215900"/>
                  </a:cubicBezTo>
                  <a:lnTo>
                    <a:pt x="1089660" y="215900"/>
                  </a:lnTo>
                  <a:cubicBezTo>
                    <a:pt x="1078230" y="215900"/>
                    <a:pt x="1068070" y="207010"/>
                    <a:pt x="1068070" y="194310"/>
                  </a:cubicBezTo>
                  <a:cubicBezTo>
                    <a:pt x="1068070" y="181610"/>
                    <a:pt x="1078230" y="172720"/>
                    <a:pt x="1089660" y="172720"/>
                  </a:cubicBezTo>
                  <a:close/>
                  <a:moveTo>
                    <a:pt x="2383790" y="4798060"/>
                  </a:moveTo>
                  <a:cubicBezTo>
                    <a:pt x="2383790" y="4913630"/>
                    <a:pt x="2289810" y="5007610"/>
                    <a:pt x="2174240" y="5007610"/>
                  </a:cubicBezTo>
                  <a:lnTo>
                    <a:pt x="341630" y="5007610"/>
                  </a:lnTo>
                  <a:cubicBezTo>
                    <a:pt x="226060" y="5007610"/>
                    <a:pt x="132080" y="4913630"/>
                    <a:pt x="132080" y="4798060"/>
                  </a:cubicBezTo>
                  <a:lnTo>
                    <a:pt x="132080" y="340360"/>
                  </a:lnTo>
                  <a:cubicBezTo>
                    <a:pt x="132080" y="224790"/>
                    <a:pt x="226060" y="130810"/>
                    <a:pt x="341630" y="130810"/>
                  </a:cubicBezTo>
                  <a:lnTo>
                    <a:pt x="614680" y="130810"/>
                  </a:lnTo>
                  <a:lnTo>
                    <a:pt x="614680" y="187960"/>
                  </a:lnTo>
                  <a:cubicBezTo>
                    <a:pt x="614680" y="252730"/>
                    <a:pt x="668020" y="306070"/>
                    <a:pt x="732790" y="306070"/>
                  </a:cubicBezTo>
                  <a:lnTo>
                    <a:pt x="1783080" y="306070"/>
                  </a:lnTo>
                  <a:cubicBezTo>
                    <a:pt x="1847850" y="306070"/>
                    <a:pt x="1901190" y="252730"/>
                    <a:pt x="1901190" y="187960"/>
                  </a:cubicBezTo>
                  <a:lnTo>
                    <a:pt x="1901190" y="130810"/>
                  </a:lnTo>
                  <a:lnTo>
                    <a:pt x="2172970" y="130810"/>
                  </a:lnTo>
                  <a:cubicBezTo>
                    <a:pt x="2288540" y="130810"/>
                    <a:pt x="2382520" y="224790"/>
                    <a:pt x="2382520" y="340360"/>
                  </a:cubicBezTo>
                  <a:lnTo>
                    <a:pt x="2382520" y="4798060"/>
                  </a:lnTo>
                  <a:close/>
                </a:path>
              </a:pathLst>
            </a:custGeom>
            <a:solidFill>
              <a:srgbClr val="000000"/>
            </a:solidFill>
          </p:spPr>
        </p:sp>
        <p:sp>
          <p:nvSpPr>
            <p:cNvPr name="Freeform 9" id="9"/>
            <p:cNvSpPr/>
            <p:nvPr/>
          </p:nvSpPr>
          <p:spPr>
            <a:xfrm>
              <a:off x="185420" y="156210"/>
              <a:ext cx="2251710" cy="4876800"/>
            </a:xfrm>
            <a:custGeom>
              <a:avLst/>
              <a:gdLst/>
              <a:ahLst/>
              <a:cxnLst/>
              <a:rect r="r" b="b" t="t" l="l"/>
              <a:pathLst>
                <a:path h="4876800" w="2251710">
                  <a:moveTo>
                    <a:pt x="2040890" y="0"/>
                  </a:moveTo>
                  <a:lnTo>
                    <a:pt x="1769110" y="0"/>
                  </a:lnTo>
                  <a:lnTo>
                    <a:pt x="1769110" y="57150"/>
                  </a:lnTo>
                  <a:cubicBezTo>
                    <a:pt x="1769110" y="121920"/>
                    <a:pt x="1715770" y="175260"/>
                    <a:pt x="1651000" y="175260"/>
                  </a:cubicBezTo>
                  <a:lnTo>
                    <a:pt x="601980" y="175260"/>
                  </a:lnTo>
                  <a:cubicBezTo>
                    <a:pt x="537210" y="175260"/>
                    <a:pt x="483870" y="121920"/>
                    <a:pt x="483870" y="57150"/>
                  </a:cubicBezTo>
                  <a:lnTo>
                    <a:pt x="483870" y="0"/>
                  </a:lnTo>
                  <a:lnTo>
                    <a:pt x="209550" y="0"/>
                  </a:lnTo>
                  <a:cubicBezTo>
                    <a:pt x="93980" y="0"/>
                    <a:pt x="0" y="93980"/>
                    <a:pt x="0" y="209550"/>
                  </a:cubicBezTo>
                  <a:lnTo>
                    <a:pt x="0" y="4667250"/>
                  </a:lnTo>
                  <a:cubicBezTo>
                    <a:pt x="0" y="4782820"/>
                    <a:pt x="93980" y="4876800"/>
                    <a:pt x="209550" y="4876800"/>
                  </a:cubicBezTo>
                  <a:lnTo>
                    <a:pt x="2040890" y="4876800"/>
                  </a:lnTo>
                  <a:cubicBezTo>
                    <a:pt x="2156460" y="4876800"/>
                    <a:pt x="2250440" y="4782820"/>
                    <a:pt x="2250440" y="4667250"/>
                  </a:cubicBezTo>
                  <a:lnTo>
                    <a:pt x="2250440" y="209550"/>
                  </a:lnTo>
                  <a:cubicBezTo>
                    <a:pt x="2251710" y="93980"/>
                    <a:pt x="2157730" y="0"/>
                    <a:pt x="2040890" y="0"/>
                  </a:cubicBezTo>
                  <a:close/>
                </a:path>
              </a:pathLst>
            </a:custGeom>
            <a:blipFill>
              <a:blip r:embed="rId6"/>
              <a:stretch>
                <a:fillRect l="-2326" r="-2375" t="3013" b="2915"/>
              </a:stretch>
            </a:blipFill>
          </p:spPr>
        </p:sp>
        <p:sp>
          <p:nvSpPr>
            <p:cNvPr name="Freeform 10" id="10"/>
            <p:cNvSpPr/>
            <p:nvPr/>
          </p:nvSpPr>
          <p:spPr>
            <a:xfrm>
              <a:off x="1121410" y="198120"/>
              <a:ext cx="347980" cy="43180"/>
            </a:xfrm>
            <a:custGeom>
              <a:avLst/>
              <a:gdLst/>
              <a:ahLst/>
              <a:cxnLst/>
              <a:rect r="r" b="b" t="t" l="l"/>
              <a:pathLst>
                <a:path h="43180" w="347980">
                  <a:moveTo>
                    <a:pt x="326390" y="0"/>
                  </a:moveTo>
                  <a:lnTo>
                    <a:pt x="21590" y="0"/>
                  </a:lnTo>
                  <a:cubicBezTo>
                    <a:pt x="10160" y="0"/>
                    <a:pt x="0" y="8890"/>
                    <a:pt x="0" y="21590"/>
                  </a:cubicBezTo>
                  <a:cubicBezTo>
                    <a:pt x="0" y="34290"/>
                    <a:pt x="10160" y="43180"/>
                    <a:pt x="21590" y="43180"/>
                  </a:cubicBezTo>
                  <a:lnTo>
                    <a:pt x="326390" y="43180"/>
                  </a:lnTo>
                  <a:cubicBezTo>
                    <a:pt x="337820" y="43180"/>
                    <a:pt x="347980" y="34290"/>
                    <a:pt x="347980" y="21590"/>
                  </a:cubicBezTo>
                  <a:cubicBezTo>
                    <a:pt x="347980" y="8890"/>
                    <a:pt x="337820" y="0"/>
                    <a:pt x="326390" y="0"/>
                  </a:cubicBezTo>
                  <a:close/>
                </a:path>
              </a:pathLst>
            </a:custGeom>
            <a:solidFill>
              <a:srgbClr val="555555"/>
            </a:solidFill>
          </p:spPr>
        </p:sp>
        <p:sp>
          <p:nvSpPr>
            <p:cNvPr name="Freeform 11" id="11"/>
            <p:cNvSpPr/>
            <p:nvPr/>
          </p:nvSpPr>
          <p:spPr>
            <a:xfrm>
              <a:off x="1578312" y="187909"/>
              <a:ext cx="66636" cy="63602"/>
            </a:xfrm>
            <a:custGeom>
              <a:avLst/>
              <a:gdLst/>
              <a:ahLst/>
              <a:cxnLst/>
              <a:rect r="r" b="b" t="t" l="l"/>
              <a:pathLst>
                <a:path h="63602" w="66636">
                  <a:moveTo>
                    <a:pt x="33318" y="51"/>
                  </a:moveTo>
                  <a:cubicBezTo>
                    <a:pt x="21941" y="0"/>
                    <a:pt x="11406" y="6040"/>
                    <a:pt x="5703" y="15885"/>
                  </a:cubicBezTo>
                  <a:cubicBezTo>
                    <a:pt x="0" y="25729"/>
                    <a:pt x="0" y="37873"/>
                    <a:pt x="5703" y="47717"/>
                  </a:cubicBezTo>
                  <a:cubicBezTo>
                    <a:pt x="11406" y="57562"/>
                    <a:pt x="21941" y="63602"/>
                    <a:pt x="33318" y="63551"/>
                  </a:cubicBezTo>
                  <a:cubicBezTo>
                    <a:pt x="44695" y="63602"/>
                    <a:pt x="55230" y="57562"/>
                    <a:pt x="60933" y="47717"/>
                  </a:cubicBezTo>
                  <a:cubicBezTo>
                    <a:pt x="66636" y="37873"/>
                    <a:pt x="66636" y="25729"/>
                    <a:pt x="60933" y="15885"/>
                  </a:cubicBezTo>
                  <a:cubicBezTo>
                    <a:pt x="55230" y="6040"/>
                    <a:pt x="44695" y="0"/>
                    <a:pt x="33318" y="51"/>
                  </a:cubicBezTo>
                  <a:close/>
                </a:path>
              </a:pathLst>
            </a:custGeom>
            <a:solidFill>
              <a:srgbClr val="555555"/>
            </a:solidFill>
          </p:spPr>
        </p:sp>
        <p:sp>
          <p:nvSpPr>
            <p:cNvPr name="Freeform 12" id="12"/>
            <p:cNvSpPr/>
            <p:nvPr/>
          </p:nvSpPr>
          <p:spPr>
            <a:xfrm>
              <a:off x="0" y="685800"/>
              <a:ext cx="27940" cy="213360"/>
            </a:xfrm>
            <a:custGeom>
              <a:avLst/>
              <a:gdLst/>
              <a:ahLst/>
              <a:cxnLst/>
              <a:rect r="r" b="b" t="t" l="l"/>
              <a:pathLst>
                <a:path h="213360" w="27940">
                  <a:moveTo>
                    <a:pt x="0" y="26670"/>
                  </a:moveTo>
                  <a:lnTo>
                    <a:pt x="0" y="185420"/>
                  </a:lnTo>
                  <a:cubicBezTo>
                    <a:pt x="0" y="200660"/>
                    <a:pt x="12700" y="213360"/>
                    <a:pt x="27940" y="213360"/>
                  </a:cubicBezTo>
                  <a:lnTo>
                    <a:pt x="27940" y="0"/>
                  </a:lnTo>
                  <a:cubicBezTo>
                    <a:pt x="12700" y="0"/>
                    <a:pt x="0" y="11430"/>
                    <a:pt x="0" y="26670"/>
                  </a:cubicBezTo>
                  <a:close/>
                </a:path>
              </a:pathLst>
            </a:custGeom>
            <a:solidFill>
              <a:srgbClr val="2E2E2E"/>
            </a:solidFill>
          </p:spPr>
        </p:sp>
        <p:sp>
          <p:nvSpPr>
            <p:cNvPr name="Freeform 13" id="13"/>
            <p:cNvSpPr/>
            <p:nvPr/>
          </p:nvSpPr>
          <p:spPr>
            <a:xfrm>
              <a:off x="0" y="1057910"/>
              <a:ext cx="27940" cy="384810"/>
            </a:xfrm>
            <a:custGeom>
              <a:avLst/>
              <a:gdLst/>
              <a:ahLst/>
              <a:cxnLst/>
              <a:rect r="r" b="b" t="t" l="l"/>
              <a:pathLst>
                <a:path h="384810" w="27940">
                  <a:moveTo>
                    <a:pt x="0" y="26670"/>
                  </a:moveTo>
                  <a:lnTo>
                    <a:pt x="0" y="356870"/>
                  </a:lnTo>
                  <a:cubicBezTo>
                    <a:pt x="0" y="372110"/>
                    <a:pt x="12700" y="384810"/>
                    <a:pt x="27940" y="384810"/>
                  </a:cubicBezTo>
                  <a:lnTo>
                    <a:pt x="27940" y="0"/>
                  </a:lnTo>
                  <a:cubicBezTo>
                    <a:pt x="12700" y="0"/>
                    <a:pt x="0" y="11430"/>
                    <a:pt x="0" y="26670"/>
                  </a:cubicBezTo>
                  <a:close/>
                </a:path>
              </a:pathLst>
            </a:custGeom>
            <a:solidFill>
              <a:srgbClr val="2E2E2E"/>
            </a:solidFill>
          </p:spPr>
        </p:sp>
        <p:sp>
          <p:nvSpPr>
            <p:cNvPr name="Freeform 14" id="14"/>
            <p:cNvSpPr/>
            <p:nvPr/>
          </p:nvSpPr>
          <p:spPr>
            <a:xfrm>
              <a:off x="0" y="1526540"/>
              <a:ext cx="27940" cy="386080"/>
            </a:xfrm>
            <a:custGeom>
              <a:avLst/>
              <a:gdLst/>
              <a:ahLst/>
              <a:cxnLst/>
              <a:rect r="r" b="b" t="t" l="l"/>
              <a:pathLst>
                <a:path h="386080" w="27940">
                  <a:moveTo>
                    <a:pt x="0" y="27940"/>
                  </a:moveTo>
                  <a:lnTo>
                    <a:pt x="0" y="358140"/>
                  </a:lnTo>
                  <a:cubicBezTo>
                    <a:pt x="0" y="373380"/>
                    <a:pt x="12700" y="386080"/>
                    <a:pt x="27940" y="386080"/>
                  </a:cubicBezTo>
                  <a:lnTo>
                    <a:pt x="27940" y="0"/>
                  </a:lnTo>
                  <a:cubicBezTo>
                    <a:pt x="12700" y="0"/>
                    <a:pt x="0" y="12700"/>
                    <a:pt x="0" y="27940"/>
                  </a:cubicBezTo>
                  <a:close/>
                </a:path>
              </a:pathLst>
            </a:custGeom>
            <a:solidFill>
              <a:srgbClr val="2E2E2E"/>
            </a:solidFill>
          </p:spPr>
        </p:sp>
        <p:sp>
          <p:nvSpPr>
            <p:cNvPr name="Freeform 15" id="15"/>
            <p:cNvSpPr/>
            <p:nvPr/>
          </p:nvSpPr>
          <p:spPr>
            <a:xfrm>
              <a:off x="2592070" y="1184910"/>
              <a:ext cx="27940" cy="618490"/>
            </a:xfrm>
            <a:custGeom>
              <a:avLst/>
              <a:gdLst/>
              <a:ahLst/>
              <a:cxnLst/>
              <a:rect r="r" b="b" t="t" l="l"/>
              <a:pathLst>
                <a:path h="618490" w="27940">
                  <a:moveTo>
                    <a:pt x="0" y="0"/>
                  </a:moveTo>
                  <a:lnTo>
                    <a:pt x="0" y="618490"/>
                  </a:lnTo>
                  <a:cubicBezTo>
                    <a:pt x="15240" y="618490"/>
                    <a:pt x="27940" y="605790"/>
                    <a:pt x="27940" y="590550"/>
                  </a:cubicBezTo>
                  <a:lnTo>
                    <a:pt x="27940" y="27940"/>
                  </a:lnTo>
                  <a:cubicBezTo>
                    <a:pt x="27940" y="12700"/>
                    <a:pt x="15240" y="0"/>
                    <a:pt x="0" y="0"/>
                  </a:cubicBezTo>
                  <a:close/>
                </a:path>
              </a:pathLst>
            </a:custGeom>
            <a:solidFill>
              <a:srgbClr val="2E2E2E"/>
            </a:solidFill>
          </p:spPr>
        </p:sp>
        <p:sp>
          <p:nvSpPr>
            <p:cNvPr name="Freeform 16" id="16"/>
            <p:cNvSpPr/>
            <p:nvPr/>
          </p:nvSpPr>
          <p:spPr>
            <a:xfrm>
              <a:off x="27940" y="0"/>
              <a:ext cx="2564130" cy="5182870"/>
            </a:xfrm>
            <a:custGeom>
              <a:avLst/>
              <a:gdLst/>
              <a:ahLst/>
              <a:cxnLst/>
              <a:rect r="r" b="b" t="t" l="l"/>
              <a:pathLst>
                <a:path h="5182870" w="2564130">
                  <a:moveTo>
                    <a:pt x="2564130" y="1184910"/>
                  </a:moveTo>
                  <a:lnTo>
                    <a:pt x="2564130" y="379730"/>
                  </a:lnTo>
                  <a:cubicBezTo>
                    <a:pt x="2564130" y="353060"/>
                    <a:pt x="2561590" y="327660"/>
                    <a:pt x="2556510" y="303530"/>
                  </a:cubicBezTo>
                  <a:cubicBezTo>
                    <a:pt x="2553970" y="290830"/>
                    <a:pt x="2551430" y="279400"/>
                    <a:pt x="2547620" y="266700"/>
                  </a:cubicBezTo>
                  <a:cubicBezTo>
                    <a:pt x="2542540" y="248920"/>
                    <a:pt x="2534920" y="231140"/>
                    <a:pt x="2527300" y="214630"/>
                  </a:cubicBezTo>
                  <a:cubicBezTo>
                    <a:pt x="2522220" y="203200"/>
                    <a:pt x="2515870" y="193040"/>
                    <a:pt x="2509520" y="182880"/>
                  </a:cubicBezTo>
                  <a:cubicBezTo>
                    <a:pt x="2503170" y="172720"/>
                    <a:pt x="2496820" y="162560"/>
                    <a:pt x="2489200" y="152400"/>
                  </a:cubicBezTo>
                  <a:cubicBezTo>
                    <a:pt x="2477770" y="137160"/>
                    <a:pt x="2466340" y="124460"/>
                    <a:pt x="2453640" y="110490"/>
                  </a:cubicBezTo>
                  <a:cubicBezTo>
                    <a:pt x="2444750" y="101600"/>
                    <a:pt x="2435860" y="93980"/>
                    <a:pt x="2426970" y="86360"/>
                  </a:cubicBezTo>
                  <a:cubicBezTo>
                    <a:pt x="2360930" y="31750"/>
                    <a:pt x="2277110" y="0"/>
                    <a:pt x="2185670" y="0"/>
                  </a:cubicBezTo>
                  <a:lnTo>
                    <a:pt x="379730" y="0"/>
                  </a:lnTo>
                  <a:cubicBezTo>
                    <a:pt x="288290" y="0"/>
                    <a:pt x="203200" y="33020"/>
                    <a:pt x="138430" y="86360"/>
                  </a:cubicBezTo>
                  <a:cubicBezTo>
                    <a:pt x="129540" y="93980"/>
                    <a:pt x="120650" y="102870"/>
                    <a:pt x="111760" y="110490"/>
                  </a:cubicBezTo>
                  <a:cubicBezTo>
                    <a:pt x="99060" y="123190"/>
                    <a:pt x="86360" y="137160"/>
                    <a:pt x="76200" y="152400"/>
                  </a:cubicBezTo>
                  <a:cubicBezTo>
                    <a:pt x="68580" y="162560"/>
                    <a:pt x="62230" y="172720"/>
                    <a:pt x="55880" y="182880"/>
                  </a:cubicBezTo>
                  <a:cubicBezTo>
                    <a:pt x="49530" y="193040"/>
                    <a:pt x="43180" y="204470"/>
                    <a:pt x="38100" y="214630"/>
                  </a:cubicBezTo>
                  <a:cubicBezTo>
                    <a:pt x="29210" y="232410"/>
                    <a:pt x="22860" y="248920"/>
                    <a:pt x="16510" y="266700"/>
                  </a:cubicBezTo>
                  <a:cubicBezTo>
                    <a:pt x="12700" y="279400"/>
                    <a:pt x="10160" y="290830"/>
                    <a:pt x="7620" y="303530"/>
                  </a:cubicBezTo>
                  <a:cubicBezTo>
                    <a:pt x="2540" y="327660"/>
                    <a:pt x="0" y="354330"/>
                    <a:pt x="0" y="379730"/>
                  </a:cubicBezTo>
                  <a:lnTo>
                    <a:pt x="0" y="4803140"/>
                  </a:lnTo>
                  <a:cubicBezTo>
                    <a:pt x="0" y="5012690"/>
                    <a:pt x="170180" y="5182870"/>
                    <a:pt x="379730" y="5182870"/>
                  </a:cubicBezTo>
                  <a:lnTo>
                    <a:pt x="2184400" y="5182870"/>
                  </a:lnTo>
                  <a:cubicBezTo>
                    <a:pt x="2393950" y="5182870"/>
                    <a:pt x="2564130" y="5012690"/>
                    <a:pt x="2564130" y="4803140"/>
                  </a:cubicBezTo>
                  <a:lnTo>
                    <a:pt x="2564130" y="1184910"/>
                  </a:lnTo>
                  <a:close/>
                  <a:moveTo>
                    <a:pt x="2538730" y="1184910"/>
                  </a:moveTo>
                  <a:lnTo>
                    <a:pt x="2538730" y="4804410"/>
                  </a:lnTo>
                  <a:cubicBezTo>
                    <a:pt x="2538730" y="4999990"/>
                    <a:pt x="2379980" y="5158740"/>
                    <a:pt x="2184400" y="5158740"/>
                  </a:cubicBezTo>
                  <a:lnTo>
                    <a:pt x="379730" y="5158740"/>
                  </a:lnTo>
                  <a:cubicBezTo>
                    <a:pt x="184150" y="5158740"/>
                    <a:pt x="25400" y="4999990"/>
                    <a:pt x="25400" y="4804410"/>
                  </a:cubicBezTo>
                  <a:lnTo>
                    <a:pt x="25400" y="381000"/>
                  </a:lnTo>
                  <a:cubicBezTo>
                    <a:pt x="25400" y="184150"/>
                    <a:pt x="184150" y="25400"/>
                    <a:pt x="379730" y="25400"/>
                  </a:cubicBezTo>
                  <a:lnTo>
                    <a:pt x="2184400" y="25400"/>
                  </a:lnTo>
                  <a:cubicBezTo>
                    <a:pt x="2379980" y="25400"/>
                    <a:pt x="2538730" y="184150"/>
                    <a:pt x="2538730" y="379730"/>
                  </a:cubicBezTo>
                  <a:lnTo>
                    <a:pt x="2538730" y="1184910"/>
                  </a:lnTo>
                  <a:close/>
                </a:path>
              </a:pathLst>
            </a:custGeom>
            <a:solidFill>
              <a:srgbClr val="555555"/>
            </a:solidFill>
          </p:spPr>
        </p:sp>
      </p:grpSp>
      <p:sp>
        <p:nvSpPr>
          <p:cNvPr name="TextBox 17" id="17"/>
          <p:cNvSpPr txBox="true"/>
          <p:nvPr/>
        </p:nvSpPr>
        <p:spPr>
          <a:xfrm rot="0">
            <a:off x="1957042" y="186076"/>
            <a:ext cx="14373916" cy="1149036"/>
          </a:xfrm>
          <a:prstGeom prst="rect">
            <a:avLst/>
          </a:prstGeom>
        </p:spPr>
        <p:txBody>
          <a:bodyPr anchor="t" rtlCol="false" tIns="0" lIns="0" bIns="0" rIns="0">
            <a:spAutoFit/>
          </a:bodyPr>
          <a:lstStyle/>
          <a:p>
            <a:pPr algn="ctr">
              <a:lnSpc>
                <a:spcPts val="8800"/>
              </a:lnSpc>
            </a:pPr>
            <a:r>
              <a:rPr lang="en-US" sz="8000">
                <a:solidFill>
                  <a:srgbClr val="FFFFFF"/>
                </a:solidFill>
                <a:latin typeface="Advent Pro Bold"/>
              </a:rPr>
              <a:t>HOW IT WORKS:</a:t>
            </a:r>
          </a:p>
        </p:txBody>
      </p:sp>
      <p:sp>
        <p:nvSpPr>
          <p:cNvPr name="TextBox 18" id="18"/>
          <p:cNvSpPr txBox="true"/>
          <p:nvPr/>
        </p:nvSpPr>
        <p:spPr>
          <a:xfrm rot="0">
            <a:off x="536691" y="1904446"/>
            <a:ext cx="9000864" cy="1121289"/>
          </a:xfrm>
          <a:prstGeom prst="rect">
            <a:avLst/>
          </a:prstGeom>
        </p:spPr>
        <p:txBody>
          <a:bodyPr anchor="t" rtlCol="false" tIns="0" lIns="0" bIns="0" rIns="0">
            <a:spAutoFit/>
          </a:bodyPr>
          <a:lstStyle/>
          <a:p>
            <a:pPr marL="577850" indent="-288925" lvl="1">
              <a:lnSpc>
                <a:spcPts val="4550"/>
              </a:lnSpc>
              <a:buFont typeface="Arial"/>
              <a:buChar char="•"/>
            </a:pPr>
            <a:r>
              <a:rPr lang="en-US" sz="3500">
                <a:solidFill>
                  <a:srgbClr val="FFFFFF"/>
                </a:solidFill>
                <a:latin typeface="Advent Pro Medium"/>
              </a:rPr>
              <a:t>Install the "TempTack" app in the App store or Play store</a:t>
            </a:r>
          </a:p>
        </p:txBody>
      </p:sp>
      <p:sp>
        <p:nvSpPr>
          <p:cNvPr name="TextBox 19" id="19"/>
          <p:cNvSpPr txBox="true"/>
          <p:nvPr/>
        </p:nvSpPr>
        <p:spPr>
          <a:xfrm rot="0">
            <a:off x="536691" y="3806131"/>
            <a:ext cx="9000864" cy="1121289"/>
          </a:xfrm>
          <a:prstGeom prst="rect">
            <a:avLst/>
          </a:prstGeom>
        </p:spPr>
        <p:txBody>
          <a:bodyPr anchor="t" rtlCol="false" tIns="0" lIns="0" bIns="0" rIns="0">
            <a:spAutoFit/>
          </a:bodyPr>
          <a:lstStyle/>
          <a:p>
            <a:pPr marL="577850" indent="-288925" lvl="1">
              <a:lnSpc>
                <a:spcPts val="4550"/>
              </a:lnSpc>
              <a:buFont typeface="Arial"/>
              <a:buChar char="•"/>
            </a:pPr>
            <a:r>
              <a:rPr lang="en-US" sz="3500">
                <a:solidFill>
                  <a:srgbClr val="FFFFFF"/>
                </a:solidFill>
                <a:latin typeface="Advent Pro Medium"/>
              </a:rPr>
              <a:t>Register and pair your TempTack Device to your phone or computer.</a:t>
            </a:r>
          </a:p>
        </p:txBody>
      </p:sp>
      <p:grpSp>
        <p:nvGrpSpPr>
          <p:cNvPr name="Group 20" id="20"/>
          <p:cNvGrpSpPr/>
          <p:nvPr/>
        </p:nvGrpSpPr>
        <p:grpSpPr>
          <a:xfrm rot="0">
            <a:off x="9393327" y="4066791"/>
            <a:ext cx="1076709" cy="1076709"/>
            <a:chOff x="0" y="0"/>
            <a:chExt cx="1435611" cy="1435611"/>
          </a:xfrm>
        </p:grpSpPr>
        <p:pic>
          <p:nvPicPr>
            <p:cNvPr name="Picture 21" id="21"/>
            <p:cNvPicPr>
              <a:picLocks noChangeAspect="true"/>
            </p:cNvPicPr>
            <p:nvPr/>
          </p:nvPicPr>
          <p:blipFill>
            <a:blip r:embed="rId3"/>
            <a:srcRect l="0" t="0" r="0" b="0"/>
            <a:stretch>
              <a:fillRect/>
            </a:stretch>
          </p:blipFill>
          <p:spPr>
            <a:xfrm flipH="false" flipV="false" rot="0">
              <a:off x="0" y="0"/>
              <a:ext cx="1435611" cy="1435611"/>
            </a:xfrm>
            <a:prstGeom prst="rect">
              <a:avLst/>
            </a:prstGeom>
          </p:spPr>
        </p:pic>
        <p:pic>
          <p:nvPicPr>
            <p:cNvPr name="Picture 22" id="22"/>
            <p:cNvPicPr>
              <a:picLocks noChangeAspect="true"/>
            </p:cNvPicPr>
            <p:nvPr/>
          </p:nvPicPr>
          <p:blipFill>
            <a:blip r:embed="rId4"/>
            <a:srcRect l="0" t="0" r="0" b="0"/>
            <a:stretch>
              <a:fillRect/>
            </a:stretch>
          </p:blipFill>
          <p:spPr>
            <a:xfrm flipH="false" flipV="false" rot="0">
              <a:off x="493336" y="484392"/>
              <a:ext cx="474339" cy="474339"/>
            </a:xfrm>
            <a:prstGeom prst="rect">
              <a:avLst/>
            </a:prstGeom>
          </p:spPr>
        </p:pic>
        <p:pic>
          <p:nvPicPr>
            <p:cNvPr name="Picture 23" id="23"/>
            <p:cNvPicPr>
              <a:picLocks noChangeAspect="true"/>
            </p:cNvPicPr>
            <p:nvPr/>
          </p:nvPicPr>
          <p:blipFill>
            <a:blip r:embed="rId5"/>
            <a:srcRect l="0" t="0" r="0" b="0"/>
            <a:stretch>
              <a:fillRect/>
            </a:stretch>
          </p:blipFill>
          <p:spPr>
            <a:xfrm flipH="false" flipV="false" rot="0">
              <a:off x="493336" y="484392"/>
              <a:ext cx="481850" cy="481850"/>
            </a:xfrm>
            <a:prstGeom prst="rect">
              <a:avLst/>
            </a:prstGeom>
          </p:spPr>
        </p:pic>
      </p:grpSp>
      <p:sp>
        <p:nvSpPr>
          <p:cNvPr name="TextBox 24" id="24"/>
          <p:cNvSpPr txBox="true"/>
          <p:nvPr/>
        </p:nvSpPr>
        <p:spPr>
          <a:xfrm rot="0">
            <a:off x="536691" y="5788543"/>
            <a:ext cx="9000864" cy="1121289"/>
          </a:xfrm>
          <a:prstGeom prst="rect">
            <a:avLst/>
          </a:prstGeom>
        </p:spPr>
        <p:txBody>
          <a:bodyPr anchor="t" rtlCol="false" tIns="0" lIns="0" bIns="0" rIns="0">
            <a:spAutoFit/>
          </a:bodyPr>
          <a:lstStyle/>
          <a:p>
            <a:pPr marL="577850" indent="-288925" lvl="1">
              <a:lnSpc>
                <a:spcPts val="4550"/>
              </a:lnSpc>
              <a:buFont typeface="Arial"/>
              <a:buChar char="•"/>
            </a:pPr>
            <a:r>
              <a:rPr lang="en-US" sz="3500">
                <a:solidFill>
                  <a:srgbClr val="FFFFFF"/>
                </a:solidFill>
                <a:latin typeface="Advent Pro Medium"/>
              </a:rPr>
              <a:t>Choose your desired course or source and then download it.</a:t>
            </a:r>
          </a:p>
        </p:txBody>
      </p:sp>
      <p:sp>
        <p:nvSpPr>
          <p:cNvPr name="TextBox 25" id="25"/>
          <p:cNvSpPr txBox="true"/>
          <p:nvPr/>
        </p:nvSpPr>
        <p:spPr>
          <a:xfrm rot="0">
            <a:off x="536691" y="7573191"/>
            <a:ext cx="9000864" cy="1685109"/>
          </a:xfrm>
          <a:prstGeom prst="rect">
            <a:avLst/>
          </a:prstGeom>
        </p:spPr>
        <p:txBody>
          <a:bodyPr anchor="t" rtlCol="false" tIns="0" lIns="0" bIns="0" rIns="0">
            <a:spAutoFit/>
          </a:bodyPr>
          <a:lstStyle/>
          <a:p>
            <a:pPr marL="577850" indent="-288925" lvl="1">
              <a:lnSpc>
                <a:spcPts val="4550"/>
              </a:lnSpc>
              <a:buFont typeface="Arial"/>
              <a:buChar char="•"/>
            </a:pPr>
            <a:r>
              <a:rPr lang="en-US" sz="3500">
                <a:solidFill>
                  <a:srgbClr val="FFFFFF"/>
                </a:solidFill>
                <a:latin typeface="Advent Pro Medium"/>
              </a:rPr>
              <a:t>Click the downloaded course or source, attach the TempTack Device to your temple, sit down and close your eyes.</a:t>
            </a:r>
          </a:p>
        </p:txBody>
      </p:sp>
      <p:grpSp>
        <p:nvGrpSpPr>
          <p:cNvPr name="Group 26" id="26"/>
          <p:cNvGrpSpPr/>
          <p:nvPr/>
        </p:nvGrpSpPr>
        <p:grpSpPr>
          <a:xfrm rot="0">
            <a:off x="1028700" y="1028700"/>
            <a:ext cx="16230600" cy="612823"/>
            <a:chOff x="0" y="0"/>
            <a:chExt cx="15136166" cy="571500"/>
          </a:xfrm>
        </p:grpSpPr>
        <p:sp>
          <p:nvSpPr>
            <p:cNvPr name="Freeform 27" id="27"/>
            <p:cNvSpPr/>
            <p:nvPr/>
          </p:nvSpPr>
          <p:spPr>
            <a:xfrm>
              <a:off x="0" y="255270"/>
              <a:ext cx="15136166" cy="69850"/>
            </a:xfrm>
            <a:custGeom>
              <a:avLst/>
              <a:gdLst/>
              <a:ahLst/>
              <a:cxnLst/>
              <a:rect r="r" b="b" t="t" l="l"/>
              <a:pathLst>
                <a:path h="69850" w="15136166">
                  <a:moveTo>
                    <a:pt x="14845336" y="0"/>
                  </a:moveTo>
                  <a:lnTo>
                    <a:pt x="0" y="0"/>
                  </a:lnTo>
                  <a:lnTo>
                    <a:pt x="0" y="69850"/>
                  </a:lnTo>
                  <a:lnTo>
                    <a:pt x="15136166" y="69850"/>
                  </a:lnTo>
                  <a:lnTo>
                    <a:pt x="15136166" y="0"/>
                  </a:lnTo>
                  <a:close/>
                </a:path>
              </a:pathLst>
            </a:custGeom>
            <a:solidFill>
              <a:srgbClr val="FFFFFF"/>
            </a:solidFill>
          </p:spPr>
        </p:sp>
      </p:grpSp>
    </p:spTree>
  </p:cSld>
  <p:clrMapOvr>
    <a:masterClrMapping/>
  </p:clrMapOvr>
</p:sld>
</file>

<file path=ppt/slides/slide7.xml><?xml version="1.0" encoding="utf-8"?>
<p:sld xmlns:p="http://schemas.openxmlformats.org/presentationml/2006/main" xmlns:a="http://schemas.openxmlformats.org/drawingml/2006/main" xmlns:r="http://schemas.openxmlformats.org/officeDocument/2006/relationships">
  <p:cSld>
    <p:bg>
      <p:bgPr>
        <a:solidFill>
          <a:srgbClr val="191824"/>
        </a:solidFill>
      </p:bgPr>
    </p:bg>
    <p:spTree>
      <p:nvGrpSpPr>
        <p:cNvPr id="1" name=""/>
        <p:cNvGrpSpPr/>
        <p:nvPr/>
      </p:nvGrpSpPr>
      <p:grpSpPr>
        <a:xfrm>
          <a:off x="0" y="0"/>
          <a:ext cx="0" cy="0"/>
          <a:chOff x="0" y="0"/>
          <a:chExt cx="0" cy="0"/>
        </a:xfrm>
      </p:grpSpPr>
      <p:grpSp>
        <p:nvGrpSpPr>
          <p:cNvPr name="Group 2" id="2"/>
          <p:cNvGrpSpPr/>
          <p:nvPr/>
        </p:nvGrpSpPr>
        <p:grpSpPr>
          <a:xfrm rot="0">
            <a:off x="10931468" y="0"/>
            <a:ext cx="6797975" cy="10287000"/>
            <a:chOff x="0" y="0"/>
            <a:chExt cx="9063967" cy="13716000"/>
          </a:xfrm>
        </p:grpSpPr>
        <p:pic>
          <p:nvPicPr>
            <p:cNvPr name="Picture 3" id="3"/>
            <p:cNvPicPr>
              <a:picLocks noChangeAspect="true"/>
            </p:cNvPicPr>
            <p:nvPr/>
          </p:nvPicPr>
          <p:blipFill>
            <a:blip r:embed="rId2"/>
            <a:srcRect l="51068" t="0" r="11726" b="0"/>
            <a:stretch>
              <a:fillRect/>
            </a:stretch>
          </p:blipFill>
          <p:spPr>
            <a:xfrm>
              <a:off x="0" y="0"/>
              <a:ext cx="9063967" cy="13716000"/>
            </a:xfrm>
            <a:prstGeom prst="rect">
              <a:avLst/>
            </a:prstGeom>
          </p:spPr>
        </p:pic>
      </p:grpSp>
      <p:sp>
        <p:nvSpPr>
          <p:cNvPr name="TextBox 4" id="4"/>
          <p:cNvSpPr txBox="true"/>
          <p:nvPr/>
        </p:nvSpPr>
        <p:spPr>
          <a:xfrm rot="0">
            <a:off x="-1844054" y="186076"/>
            <a:ext cx="14373916" cy="1149036"/>
          </a:xfrm>
          <a:prstGeom prst="rect">
            <a:avLst/>
          </a:prstGeom>
        </p:spPr>
        <p:txBody>
          <a:bodyPr anchor="t" rtlCol="false" tIns="0" lIns="0" bIns="0" rIns="0">
            <a:spAutoFit/>
          </a:bodyPr>
          <a:lstStyle/>
          <a:p>
            <a:pPr algn="ctr">
              <a:lnSpc>
                <a:spcPts val="8800"/>
              </a:lnSpc>
            </a:pPr>
            <a:r>
              <a:rPr lang="en-US" sz="8000">
                <a:solidFill>
                  <a:srgbClr val="FFFFFF"/>
                </a:solidFill>
                <a:latin typeface="Advent Pro Bold"/>
              </a:rPr>
              <a:t>HOW IT WORKS:</a:t>
            </a:r>
          </a:p>
        </p:txBody>
      </p:sp>
      <p:grpSp>
        <p:nvGrpSpPr>
          <p:cNvPr name="Group 5" id="5"/>
          <p:cNvGrpSpPr/>
          <p:nvPr/>
        </p:nvGrpSpPr>
        <p:grpSpPr>
          <a:xfrm rot="0">
            <a:off x="1028700" y="1028700"/>
            <a:ext cx="8386525" cy="612823"/>
            <a:chOff x="0" y="0"/>
            <a:chExt cx="7821020" cy="571500"/>
          </a:xfrm>
        </p:grpSpPr>
        <p:sp>
          <p:nvSpPr>
            <p:cNvPr name="Freeform 6" id="6"/>
            <p:cNvSpPr/>
            <p:nvPr/>
          </p:nvSpPr>
          <p:spPr>
            <a:xfrm>
              <a:off x="0" y="255270"/>
              <a:ext cx="7821020" cy="69850"/>
            </a:xfrm>
            <a:custGeom>
              <a:avLst/>
              <a:gdLst/>
              <a:ahLst/>
              <a:cxnLst/>
              <a:rect r="r" b="b" t="t" l="l"/>
              <a:pathLst>
                <a:path h="69850" w="7821020">
                  <a:moveTo>
                    <a:pt x="7530190" y="0"/>
                  </a:moveTo>
                  <a:lnTo>
                    <a:pt x="0" y="0"/>
                  </a:lnTo>
                  <a:lnTo>
                    <a:pt x="0" y="69850"/>
                  </a:lnTo>
                  <a:lnTo>
                    <a:pt x="7821020" y="69850"/>
                  </a:lnTo>
                  <a:lnTo>
                    <a:pt x="7821020" y="0"/>
                  </a:lnTo>
                  <a:close/>
                </a:path>
              </a:pathLst>
            </a:custGeom>
            <a:solidFill>
              <a:srgbClr val="FFFFFF"/>
            </a:solidFill>
          </p:spPr>
        </p:sp>
      </p:grpSp>
      <p:sp>
        <p:nvSpPr>
          <p:cNvPr name="TextBox 7" id="7"/>
          <p:cNvSpPr txBox="true"/>
          <p:nvPr/>
        </p:nvSpPr>
        <p:spPr>
          <a:xfrm rot="0">
            <a:off x="554588" y="1603423"/>
            <a:ext cx="9900917" cy="2812747"/>
          </a:xfrm>
          <a:prstGeom prst="rect">
            <a:avLst/>
          </a:prstGeom>
        </p:spPr>
        <p:txBody>
          <a:bodyPr anchor="t" rtlCol="false" tIns="0" lIns="0" bIns="0" rIns="0">
            <a:spAutoFit/>
          </a:bodyPr>
          <a:lstStyle/>
          <a:p>
            <a:pPr algn="just" marL="577850" indent="-288925" lvl="1">
              <a:lnSpc>
                <a:spcPts val="4550"/>
              </a:lnSpc>
              <a:buFont typeface="Arial"/>
              <a:buChar char="•"/>
            </a:pPr>
            <a:r>
              <a:rPr lang="en-US" sz="3500">
                <a:solidFill>
                  <a:srgbClr val="FFFFFF"/>
                </a:solidFill>
                <a:latin typeface="Advent Pro Medium"/>
              </a:rPr>
              <a:t>When the TempTack is attached to your temple, it is now connected and functioning through your neural sensors that can read your memories, or trigger full-body stimulation just by sending electrical impulses direct to the brain.</a:t>
            </a:r>
          </a:p>
        </p:txBody>
      </p:sp>
      <p:sp>
        <p:nvSpPr>
          <p:cNvPr name="TextBox 8" id="8"/>
          <p:cNvSpPr txBox="true"/>
          <p:nvPr/>
        </p:nvSpPr>
        <p:spPr>
          <a:xfrm rot="0">
            <a:off x="554588" y="4507870"/>
            <a:ext cx="9900917" cy="1685109"/>
          </a:xfrm>
          <a:prstGeom prst="rect">
            <a:avLst/>
          </a:prstGeom>
        </p:spPr>
        <p:txBody>
          <a:bodyPr anchor="t" rtlCol="false" tIns="0" lIns="0" bIns="0" rIns="0">
            <a:spAutoFit/>
          </a:bodyPr>
          <a:lstStyle/>
          <a:p>
            <a:pPr algn="just" marL="577850" indent="-288925" lvl="1">
              <a:lnSpc>
                <a:spcPts val="4550"/>
              </a:lnSpc>
              <a:buFont typeface="Arial"/>
              <a:buChar char="•"/>
            </a:pPr>
            <a:r>
              <a:rPr lang="en-US" sz="3500">
                <a:solidFill>
                  <a:srgbClr val="FFFFFF"/>
                </a:solidFill>
                <a:latin typeface="Advent Pro Medium"/>
              </a:rPr>
              <a:t>The user will experience that he/she has been teleported in a different dimension, which in this case a virtual world.</a:t>
            </a:r>
          </a:p>
        </p:txBody>
      </p:sp>
      <p:sp>
        <p:nvSpPr>
          <p:cNvPr name="TextBox 9" id="9"/>
          <p:cNvSpPr txBox="true"/>
          <p:nvPr/>
        </p:nvSpPr>
        <p:spPr>
          <a:xfrm rot="0">
            <a:off x="554588" y="6154879"/>
            <a:ext cx="9900917" cy="2248928"/>
          </a:xfrm>
          <a:prstGeom prst="rect">
            <a:avLst/>
          </a:prstGeom>
        </p:spPr>
        <p:txBody>
          <a:bodyPr anchor="t" rtlCol="false" tIns="0" lIns="0" bIns="0" rIns="0">
            <a:spAutoFit/>
          </a:bodyPr>
          <a:lstStyle/>
          <a:p>
            <a:pPr algn="just" marL="577850" indent="-288925" lvl="1">
              <a:lnSpc>
                <a:spcPts val="4549"/>
              </a:lnSpc>
              <a:buFont typeface="Arial"/>
              <a:buChar char="•"/>
            </a:pPr>
            <a:r>
              <a:rPr lang="en-US" sz="3500">
                <a:solidFill>
                  <a:srgbClr val="FFFFFF"/>
                </a:solidFill>
                <a:latin typeface="Advent Pro Medium"/>
              </a:rPr>
              <a:t>The experience would be extraordinary because the user is not moving any part of his/her body, the user would just be using their brain.</a:t>
            </a:r>
          </a:p>
          <a:p>
            <a:pPr>
              <a:lnSpc>
                <a:spcPts val="4550"/>
              </a:lnSpc>
            </a:pPr>
          </a:p>
        </p:txBody>
      </p:sp>
      <p:sp>
        <p:nvSpPr>
          <p:cNvPr name="TextBox 10" id="10"/>
          <p:cNvSpPr txBox="true"/>
          <p:nvPr/>
        </p:nvSpPr>
        <p:spPr>
          <a:xfrm rot="0">
            <a:off x="554588" y="7977146"/>
            <a:ext cx="9900917" cy="1685109"/>
          </a:xfrm>
          <a:prstGeom prst="rect">
            <a:avLst/>
          </a:prstGeom>
        </p:spPr>
        <p:txBody>
          <a:bodyPr anchor="t" rtlCol="false" tIns="0" lIns="0" bIns="0" rIns="0">
            <a:spAutoFit/>
          </a:bodyPr>
          <a:lstStyle/>
          <a:p>
            <a:pPr algn="just" marL="577850" indent="-288925" lvl="1">
              <a:lnSpc>
                <a:spcPts val="4550"/>
              </a:lnSpc>
              <a:buFont typeface="Arial"/>
              <a:buChar char="•"/>
            </a:pPr>
            <a:r>
              <a:rPr lang="en-US" sz="3500">
                <a:solidFill>
                  <a:srgbClr val="FFFFFF"/>
                </a:solidFill>
                <a:latin typeface="Advent Pro Medium"/>
              </a:rPr>
              <a:t>The user has the ability to control his/her thoughts, movements, and decision making in that Virtual World without even moving.</a:t>
            </a:r>
          </a:p>
        </p:txBody>
      </p:sp>
    </p:spTree>
  </p:cSld>
  <p:clrMapOvr>
    <a:masterClrMapping/>
  </p:clrMapOvr>
</p:sld>
</file>

<file path=ppt/slides/slide8.xml><?xml version="1.0" encoding="utf-8"?>
<p:sld xmlns:p="http://schemas.openxmlformats.org/presentationml/2006/main" xmlns:a="http://schemas.openxmlformats.org/drawingml/2006/main" xmlns:r="http://schemas.openxmlformats.org/officeDocument/2006/relationships">
  <p:cSld>
    <p:bg>
      <p:bgPr>
        <a:solidFill>
          <a:srgbClr val="191824"/>
        </a:solidFill>
      </p:bgPr>
    </p:bg>
    <p:spTree>
      <p:nvGrpSpPr>
        <p:cNvPr id="1" name=""/>
        <p:cNvGrpSpPr/>
        <p:nvPr/>
      </p:nvGrpSpPr>
      <p:grpSpPr>
        <a:xfrm>
          <a:off x="0" y="0"/>
          <a:ext cx="0" cy="0"/>
          <a:chOff x="0" y="0"/>
          <a:chExt cx="0" cy="0"/>
        </a:xfrm>
      </p:grpSpPr>
      <p:grpSp>
        <p:nvGrpSpPr>
          <p:cNvPr name="Group 2" id="2"/>
          <p:cNvGrpSpPr/>
          <p:nvPr/>
        </p:nvGrpSpPr>
        <p:grpSpPr>
          <a:xfrm rot="0">
            <a:off x="4579057" y="242060"/>
            <a:ext cx="9129886" cy="4682874"/>
            <a:chOff x="0" y="0"/>
            <a:chExt cx="12173181" cy="6243832"/>
          </a:xfrm>
        </p:grpSpPr>
        <p:pic>
          <p:nvPicPr>
            <p:cNvPr name="Picture 3" id="3"/>
            <p:cNvPicPr>
              <a:picLocks noChangeAspect="true"/>
            </p:cNvPicPr>
            <p:nvPr/>
          </p:nvPicPr>
          <p:blipFill>
            <a:blip r:embed="rId2"/>
            <a:srcRect l="0" t="11916" r="0" b="11916"/>
            <a:stretch>
              <a:fillRect/>
            </a:stretch>
          </p:blipFill>
          <p:spPr>
            <a:xfrm>
              <a:off x="0" y="0"/>
              <a:ext cx="6023091" cy="3058416"/>
            </a:xfrm>
            <a:prstGeom prst="rect">
              <a:avLst/>
            </a:prstGeom>
          </p:spPr>
        </p:pic>
        <p:pic>
          <p:nvPicPr>
            <p:cNvPr name="Picture 4" id="4"/>
            <p:cNvPicPr>
              <a:picLocks noChangeAspect="true"/>
            </p:cNvPicPr>
            <p:nvPr/>
          </p:nvPicPr>
          <p:blipFill>
            <a:blip r:embed="rId3"/>
            <a:srcRect l="0" t="4876" r="0" b="4876"/>
            <a:stretch>
              <a:fillRect/>
            </a:stretch>
          </p:blipFill>
          <p:spPr>
            <a:xfrm>
              <a:off x="6150091" y="0"/>
              <a:ext cx="6023091" cy="3058416"/>
            </a:xfrm>
            <a:prstGeom prst="rect">
              <a:avLst/>
            </a:prstGeom>
          </p:spPr>
        </p:pic>
        <p:pic>
          <p:nvPicPr>
            <p:cNvPr name="Picture 5" id="5"/>
            <p:cNvPicPr>
              <a:picLocks noChangeAspect="true"/>
            </p:cNvPicPr>
            <p:nvPr/>
          </p:nvPicPr>
          <p:blipFill>
            <a:blip r:embed="rId4"/>
            <a:srcRect l="0" t="24610" r="0" b="24610"/>
            <a:stretch>
              <a:fillRect/>
            </a:stretch>
          </p:blipFill>
          <p:spPr>
            <a:xfrm>
              <a:off x="0" y="3185416"/>
              <a:ext cx="6023091" cy="3058416"/>
            </a:xfrm>
            <a:prstGeom prst="rect">
              <a:avLst/>
            </a:prstGeom>
          </p:spPr>
        </p:pic>
        <p:pic>
          <p:nvPicPr>
            <p:cNvPr name="Picture 6" id="6"/>
            <p:cNvPicPr>
              <a:picLocks noChangeAspect="true"/>
            </p:cNvPicPr>
            <p:nvPr/>
          </p:nvPicPr>
          <p:blipFill>
            <a:blip r:embed="rId5"/>
            <a:srcRect l="0" t="11916" r="0" b="11916"/>
            <a:stretch>
              <a:fillRect/>
            </a:stretch>
          </p:blipFill>
          <p:spPr>
            <a:xfrm>
              <a:off x="6150091" y="3185416"/>
              <a:ext cx="6023091" cy="3058416"/>
            </a:xfrm>
            <a:prstGeom prst="rect">
              <a:avLst/>
            </a:prstGeom>
          </p:spPr>
        </p:pic>
      </p:grpSp>
      <p:sp>
        <p:nvSpPr>
          <p:cNvPr name="TextBox 7" id="7"/>
          <p:cNvSpPr txBox="true"/>
          <p:nvPr/>
        </p:nvSpPr>
        <p:spPr>
          <a:xfrm rot="0">
            <a:off x="0" y="5105019"/>
            <a:ext cx="18288000" cy="4813120"/>
          </a:xfrm>
          <a:prstGeom prst="rect">
            <a:avLst/>
          </a:prstGeom>
        </p:spPr>
        <p:txBody>
          <a:bodyPr anchor="t" rtlCol="false" tIns="0" lIns="0" bIns="0" rIns="0">
            <a:spAutoFit/>
          </a:bodyPr>
          <a:lstStyle/>
          <a:p>
            <a:pPr algn="ctr">
              <a:lnSpc>
                <a:spcPts val="4771"/>
              </a:lnSpc>
            </a:pPr>
            <a:r>
              <a:rPr lang="en-US" sz="3670">
                <a:solidFill>
                  <a:srgbClr val="FFFFFF"/>
                </a:solidFill>
                <a:latin typeface="Advent Pro Medium"/>
              </a:rPr>
              <a:t>These are the people that inspired me to create TempTack. They are the one's whom I want to dedicate TempTack because I believe that they are the one's who needs it the most. </a:t>
            </a:r>
          </a:p>
          <a:p>
            <a:pPr algn="ctr">
              <a:lnSpc>
                <a:spcPts val="4771"/>
              </a:lnSpc>
            </a:pPr>
            <a:r>
              <a:rPr lang="en-US" sz="3670">
                <a:solidFill>
                  <a:srgbClr val="FFFFFF"/>
                </a:solidFill>
                <a:latin typeface="Advent Pro Medium"/>
              </a:rPr>
              <a:t>TempTack offers a lot of courses that could help fishermen and farmers  to improve their skills in their chosen field. They could learn a lot of important information related to farming and fishing even without having a formal education. All female users could install and learn the "self-defense course" which can help them to build their confidence and to improve their street awareness. Indigenous Groups could install and learn the"stayin' alive course" which can help them preserve their culture and learn other culture to practice and improve diversity in the Indigenous community.</a:t>
            </a:r>
          </a:p>
        </p:txBody>
      </p:sp>
      <p:grpSp>
        <p:nvGrpSpPr>
          <p:cNvPr name="Group 8" id="8"/>
          <p:cNvGrpSpPr/>
          <p:nvPr/>
        </p:nvGrpSpPr>
        <p:grpSpPr>
          <a:xfrm rot="-10800000">
            <a:off x="-2425569" y="0"/>
            <a:ext cx="4462578" cy="4462578"/>
            <a:chOff x="0" y="0"/>
            <a:chExt cx="5950103" cy="5950103"/>
          </a:xfrm>
        </p:grpSpPr>
        <p:pic>
          <p:nvPicPr>
            <p:cNvPr name="Picture 9" id="9"/>
            <p:cNvPicPr>
              <a:picLocks noChangeAspect="true"/>
            </p:cNvPicPr>
            <p:nvPr/>
          </p:nvPicPr>
          <p:blipFill>
            <a:blip r:embed="rId6"/>
            <a:srcRect l="0" t="0" r="0" b="0"/>
            <a:stretch>
              <a:fillRect/>
            </a:stretch>
          </p:blipFill>
          <p:spPr>
            <a:xfrm flipH="false" flipV="false" rot="0">
              <a:off x="0" y="0"/>
              <a:ext cx="5950103" cy="5950103"/>
            </a:xfrm>
            <a:prstGeom prst="rect">
              <a:avLst/>
            </a:prstGeom>
          </p:spPr>
        </p:pic>
        <p:pic>
          <p:nvPicPr>
            <p:cNvPr name="Picture 10" id="10"/>
            <p:cNvPicPr>
              <a:picLocks noChangeAspect="true"/>
            </p:cNvPicPr>
            <p:nvPr/>
          </p:nvPicPr>
          <p:blipFill>
            <a:blip r:embed="rId7"/>
            <a:srcRect l="0" t="0" r="0" b="0"/>
            <a:stretch>
              <a:fillRect/>
            </a:stretch>
          </p:blipFill>
          <p:spPr>
            <a:xfrm flipH="false" flipV="false" rot="-10800000">
              <a:off x="0" y="463703"/>
              <a:ext cx="4152839" cy="4549923"/>
            </a:xfrm>
            <a:prstGeom prst="rect">
              <a:avLst/>
            </a:prstGeom>
          </p:spPr>
        </p:pic>
      </p:grpSp>
    </p:spTree>
  </p:cSld>
  <p:clrMapOvr>
    <a:masterClrMapping/>
  </p:clrMapOvr>
</p:sld>
</file>

<file path=ppt/slides/slide9.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TextBox 2" id="2"/>
          <p:cNvSpPr txBox="true"/>
          <p:nvPr/>
        </p:nvSpPr>
        <p:spPr>
          <a:xfrm rot="0">
            <a:off x="4011862" y="487520"/>
            <a:ext cx="10264276" cy="1149036"/>
          </a:xfrm>
          <a:prstGeom prst="rect">
            <a:avLst/>
          </a:prstGeom>
        </p:spPr>
        <p:txBody>
          <a:bodyPr anchor="t" rtlCol="false" tIns="0" lIns="0" bIns="0" rIns="0">
            <a:spAutoFit/>
          </a:bodyPr>
          <a:lstStyle/>
          <a:p>
            <a:pPr algn="ctr">
              <a:lnSpc>
                <a:spcPts val="8800"/>
              </a:lnSpc>
            </a:pPr>
            <a:r>
              <a:rPr lang="en-US" sz="8000">
                <a:solidFill>
                  <a:srgbClr val="000000"/>
                </a:solidFill>
                <a:latin typeface="Advent Pro Bold"/>
              </a:rPr>
              <a:t>VISION &amp; MISSION:</a:t>
            </a:r>
          </a:p>
        </p:txBody>
      </p:sp>
      <p:grpSp>
        <p:nvGrpSpPr>
          <p:cNvPr name="Group 3" id="3"/>
          <p:cNvGrpSpPr/>
          <p:nvPr/>
        </p:nvGrpSpPr>
        <p:grpSpPr>
          <a:xfrm rot="0">
            <a:off x="16056711" y="6233855"/>
            <a:ext cx="4462578" cy="4462578"/>
            <a:chOff x="0" y="0"/>
            <a:chExt cx="5950103" cy="5950103"/>
          </a:xfrm>
        </p:grpSpPr>
        <p:pic>
          <p:nvPicPr>
            <p:cNvPr name="Picture 4" id="4"/>
            <p:cNvPicPr>
              <a:picLocks noChangeAspect="true"/>
            </p:cNvPicPr>
            <p:nvPr/>
          </p:nvPicPr>
          <p:blipFill>
            <a:blip r:embed="rId2"/>
            <a:srcRect l="0" t="0" r="0" b="0"/>
            <a:stretch>
              <a:fillRect/>
            </a:stretch>
          </p:blipFill>
          <p:spPr>
            <a:xfrm flipH="false" flipV="false" rot="0">
              <a:off x="0" y="0"/>
              <a:ext cx="5950103" cy="5950103"/>
            </a:xfrm>
            <a:prstGeom prst="rect">
              <a:avLst/>
            </a:prstGeom>
          </p:spPr>
        </p:pic>
        <p:pic>
          <p:nvPicPr>
            <p:cNvPr name="Picture 5" id="5"/>
            <p:cNvPicPr>
              <a:picLocks noChangeAspect="true"/>
            </p:cNvPicPr>
            <p:nvPr/>
          </p:nvPicPr>
          <p:blipFill>
            <a:blip r:embed="rId3"/>
            <a:srcRect l="0" t="0" r="0" b="0"/>
            <a:stretch>
              <a:fillRect/>
            </a:stretch>
          </p:blipFill>
          <p:spPr>
            <a:xfrm flipH="false" flipV="false" rot="-10800000">
              <a:off x="0" y="463703"/>
              <a:ext cx="4152839" cy="4549923"/>
            </a:xfrm>
            <a:prstGeom prst="rect">
              <a:avLst/>
            </a:prstGeom>
          </p:spPr>
        </p:pic>
      </p:grpSp>
      <p:grpSp>
        <p:nvGrpSpPr>
          <p:cNvPr name="Group 6" id="6"/>
          <p:cNvGrpSpPr/>
          <p:nvPr/>
        </p:nvGrpSpPr>
        <p:grpSpPr>
          <a:xfrm rot="0">
            <a:off x="1028700" y="1442801"/>
            <a:ext cx="16230600" cy="612823"/>
            <a:chOff x="0" y="0"/>
            <a:chExt cx="15136166" cy="571500"/>
          </a:xfrm>
        </p:grpSpPr>
        <p:sp>
          <p:nvSpPr>
            <p:cNvPr name="Freeform 7" id="7"/>
            <p:cNvSpPr/>
            <p:nvPr/>
          </p:nvSpPr>
          <p:spPr>
            <a:xfrm>
              <a:off x="0" y="255270"/>
              <a:ext cx="15136166" cy="69850"/>
            </a:xfrm>
            <a:custGeom>
              <a:avLst/>
              <a:gdLst/>
              <a:ahLst/>
              <a:cxnLst/>
              <a:rect r="r" b="b" t="t" l="l"/>
              <a:pathLst>
                <a:path h="69850" w="15136166">
                  <a:moveTo>
                    <a:pt x="14845336" y="0"/>
                  </a:moveTo>
                  <a:lnTo>
                    <a:pt x="0" y="0"/>
                  </a:lnTo>
                  <a:lnTo>
                    <a:pt x="0" y="69850"/>
                  </a:lnTo>
                  <a:lnTo>
                    <a:pt x="15136166" y="69850"/>
                  </a:lnTo>
                  <a:lnTo>
                    <a:pt x="15136166" y="0"/>
                  </a:lnTo>
                  <a:close/>
                </a:path>
              </a:pathLst>
            </a:custGeom>
            <a:solidFill>
              <a:srgbClr val="000000"/>
            </a:solidFill>
          </p:spPr>
        </p:sp>
      </p:grpSp>
      <p:sp>
        <p:nvSpPr>
          <p:cNvPr name="TextBox 8" id="8"/>
          <p:cNvSpPr txBox="true"/>
          <p:nvPr/>
        </p:nvSpPr>
        <p:spPr>
          <a:xfrm rot="0">
            <a:off x="1896243" y="2007999"/>
            <a:ext cx="14495513" cy="9318850"/>
          </a:xfrm>
          <a:prstGeom prst="rect">
            <a:avLst/>
          </a:prstGeom>
        </p:spPr>
        <p:txBody>
          <a:bodyPr anchor="t" rtlCol="false" tIns="0" lIns="0" bIns="0" rIns="0">
            <a:spAutoFit/>
          </a:bodyPr>
          <a:lstStyle/>
          <a:p>
            <a:pPr algn="ctr">
              <a:lnSpc>
                <a:spcPts val="6240"/>
              </a:lnSpc>
            </a:pPr>
            <a:r>
              <a:rPr lang="en-US" sz="4800">
                <a:solidFill>
                  <a:srgbClr val="000000"/>
                </a:solidFill>
                <a:latin typeface="Advent Pro Medium"/>
              </a:rPr>
              <a:t>The goal in creating TempTack is to make a type of Advanced Technology accessible to everyone where anybody can enjoy and benefit from it; to create a new and innovative way of learning which can be revolutionary in the field of technology and education; </a:t>
            </a:r>
          </a:p>
          <a:p>
            <a:pPr algn="ctr">
              <a:lnSpc>
                <a:spcPts val="6240"/>
              </a:lnSpc>
            </a:pPr>
          </a:p>
          <a:p>
            <a:pPr algn="ctr">
              <a:lnSpc>
                <a:spcPts val="6240"/>
              </a:lnSpc>
            </a:pPr>
            <a:r>
              <a:rPr lang="en-US" sz="4800">
                <a:solidFill>
                  <a:srgbClr val="000000"/>
                </a:solidFill>
                <a:latin typeface="Advent Pro Medium"/>
              </a:rPr>
              <a:t>TempTack will provide the finest technology that will support the needs of every user; we will do our best to </a:t>
            </a:r>
            <a:r>
              <a:rPr lang="en-US" sz="4800">
                <a:solidFill>
                  <a:srgbClr val="000000"/>
                </a:solidFill>
                <a:latin typeface="Advent Pro Medium"/>
              </a:rPr>
              <a:t>bring out the best in everybody for them to reach their full capabilities; and to help them think creatively and innovatively.</a:t>
            </a:r>
          </a:p>
          <a:p>
            <a:pPr algn="just">
              <a:lnSpc>
                <a:spcPts val="6240"/>
              </a:lnSpc>
            </a:pPr>
          </a:p>
          <a:p>
            <a:pPr algn="just">
              <a:lnSpc>
                <a:spcPts val="6240"/>
              </a:lnSpc>
            </a:pPr>
          </a:p>
        </p:txBody>
      </p:sp>
    </p:spTree>
  </p:cSld>
  <p:clrMapOvr>
    <a:masterClrMapping/>
  </p:clrMapOvr>
</p:sld>
</file>

<file path=ppt/slides/slide10.xml><?xml version="1.0" encoding="utf-8"?>
<p:sld xmlns:p="http://schemas.openxmlformats.org/presentationml/2006/main" xmlns:a="http://schemas.openxmlformats.org/drawingml/2006/main" xmlns:r="http://schemas.openxmlformats.org/officeDocument/2006/relationships">
  <p:cSld>
    <p:bg>
      <p:bgPr>
        <a:solidFill>
          <a:srgbClr val="191824"/>
        </a:solidFill>
      </p:bgPr>
    </p:bg>
    <p:spTree>
      <p:nvGrpSpPr>
        <p:cNvPr id="1" name=""/>
        <p:cNvGrpSpPr/>
        <p:nvPr/>
      </p:nvGrpSpPr>
      <p:grpSpPr>
        <a:xfrm>
          <a:off x="0" y="0"/>
          <a:ext cx="0" cy="0"/>
          <a:chOff x="0" y="0"/>
          <a:chExt cx="0" cy="0"/>
        </a:xfrm>
      </p:grpSpPr>
      <p:sp>
        <p:nvSpPr>
          <p:cNvPr name="TextBox 2" id="2"/>
          <p:cNvSpPr txBox="true"/>
          <p:nvPr/>
        </p:nvSpPr>
        <p:spPr>
          <a:xfrm rot="0">
            <a:off x="1581312" y="2309897"/>
            <a:ext cx="15125376" cy="2833603"/>
          </a:xfrm>
          <a:prstGeom prst="rect">
            <a:avLst/>
          </a:prstGeom>
        </p:spPr>
        <p:txBody>
          <a:bodyPr anchor="t" rtlCol="false" tIns="0" lIns="0" bIns="0" rIns="0">
            <a:spAutoFit/>
          </a:bodyPr>
          <a:lstStyle/>
          <a:p>
            <a:pPr algn="ctr">
              <a:lnSpc>
                <a:spcPts val="11000"/>
              </a:lnSpc>
            </a:pPr>
            <a:r>
              <a:rPr lang="en-US" sz="10000">
                <a:solidFill>
                  <a:srgbClr val="FFFFFF"/>
                </a:solidFill>
                <a:latin typeface="HK Grotesk Bold"/>
              </a:rPr>
              <a:t>THANK YOU FOR LISTENING!</a:t>
            </a:r>
          </a:p>
        </p:txBody>
      </p:sp>
      <p:grpSp>
        <p:nvGrpSpPr>
          <p:cNvPr name="Group 3" id="3"/>
          <p:cNvGrpSpPr/>
          <p:nvPr/>
        </p:nvGrpSpPr>
        <p:grpSpPr>
          <a:xfrm rot="0">
            <a:off x="1399962" y="6048121"/>
            <a:ext cx="7332267" cy="4597603"/>
            <a:chOff x="0" y="0"/>
            <a:chExt cx="9776356" cy="6130138"/>
          </a:xfrm>
        </p:grpSpPr>
        <p:pic>
          <p:nvPicPr>
            <p:cNvPr name="Picture 4" id="4"/>
            <p:cNvPicPr>
              <a:picLocks noChangeAspect="true"/>
            </p:cNvPicPr>
            <p:nvPr/>
          </p:nvPicPr>
          <p:blipFill>
            <a:blip r:embed="rId2"/>
            <a:srcRect l="0" t="0" r="0" b="0"/>
            <a:stretch>
              <a:fillRect/>
            </a:stretch>
          </p:blipFill>
          <p:spPr>
            <a:xfrm flipH="false" flipV="false" rot="0">
              <a:off x="4632087" y="614838"/>
              <a:ext cx="5144270" cy="5515299"/>
            </a:xfrm>
            <a:prstGeom prst="rect">
              <a:avLst/>
            </a:prstGeom>
          </p:spPr>
        </p:pic>
        <p:pic>
          <p:nvPicPr>
            <p:cNvPr name="Picture 5" id="5"/>
            <p:cNvPicPr>
              <a:picLocks noChangeAspect="true"/>
            </p:cNvPicPr>
            <p:nvPr/>
          </p:nvPicPr>
          <p:blipFill>
            <a:blip r:embed="rId3"/>
            <a:srcRect l="0" t="0" r="0" b="0"/>
            <a:stretch>
              <a:fillRect/>
            </a:stretch>
          </p:blipFill>
          <p:spPr>
            <a:xfrm flipH="false" flipV="false" rot="0">
              <a:off x="0" y="0"/>
              <a:ext cx="7204221" cy="6130138"/>
            </a:xfrm>
            <a:prstGeom prst="rect">
              <a:avLst/>
            </a:prstGeom>
          </p:spPr>
        </p:pic>
      </p:grpSp>
      <p:grpSp>
        <p:nvGrpSpPr>
          <p:cNvPr name="Group 6" id="6"/>
          <p:cNvGrpSpPr/>
          <p:nvPr/>
        </p:nvGrpSpPr>
        <p:grpSpPr>
          <a:xfrm rot="0">
            <a:off x="4030518" y="6499446"/>
            <a:ext cx="318422" cy="318422"/>
            <a:chOff x="0" y="0"/>
            <a:chExt cx="424562" cy="424562"/>
          </a:xfrm>
        </p:grpSpPr>
        <p:pic>
          <p:nvPicPr>
            <p:cNvPr name="Picture 7" id="7"/>
            <p:cNvPicPr>
              <a:picLocks noChangeAspect="true"/>
            </p:cNvPicPr>
            <p:nvPr/>
          </p:nvPicPr>
          <p:blipFill>
            <a:blip r:embed="rId4"/>
            <a:srcRect l="0" t="0" r="0" b="0"/>
            <a:stretch>
              <a:fillRect/>
            </a:stretch>
          </p:blipFill>
          <p:spPr>
            <a:xfrm flipH="false" flipV="false" rot="0">
              <a:off x="0" y="0"/>
              <a:ext cx="424562" cy="424562"/>
            </a:xfrm>
            <a:prstGeom prst="rect">
              <a:avLst/>
            </a:prstGeom>
          </p:spPr>
        </p:pic>
        <p:pic>
          <p:nvPicPr>
            <p:cNvPr name="Picture 8" id="8"/>
            <p:cNvPicPr>
              <a:picLocks noChangeAspect="true"/>
            </p:cNvPicPr>
            <p:nvPr/>
          </p:nvPicPr>
          <p:blipFill>
            <a:blip r:embed="rId5"/>
            <a:srcRect l="0" t="0" r="0" b="0"/>
            <a:stretch>
              <a:fillRect/>
            </a:stretch>
          </p:blipFill>
          <p:spPr>
            <a:xfrm flipH="false" flipV="false" rot="0">
              <a:off x="145897" y="143252"/>
              <a:ext cx="140279" cy="140279"/>
            </a:xfrm>
            <a:prstGeom prst="rect">
              <a:avLst/>
            </a:prstGeom>
          </p:spPr>
        </p:pic>
        <p:pic>
          <p:nvPicPr>
            <p:cNvPr name="Picture 9" id="9"/>
            <p:cNvPicPr>
              <a:picLocks noChangeAspect="true"/>
            </p:cNvPicPr>
            <p:nvPr/>
          </p:nvPicPr>
          <p:blipFill>
            <a:blip r:embed="rId6"/>
            <a:srcRect l="0" t="0" r="0" b="0"/>
            <a:stretch>
              <a:fillRect/>
            </a:stretch>
          </p:blipFill>
          <p:spPr>
            <a:xfrm flipH="false" flipV="false" rot="0">
              <a:off x="145897" y="143252"/>
              <a:ext cx="142501" cy="142501"/>
            </a:xfrm>
            <a:prstGeom prst="rect">
              <a:avLst/>
            </a:prstGeom>
          </p:spPr>
        </p:pic>
      </p:grpSp>
      <p:sp>
        <p:nvSpPr>
          <p:cNvPr name="TextBox 10" id="10"/>
          <p:cNvSpPr txBox="true"/>
          <p:nvPr/>
        </p:nvSpPr>
        <p:spPr>
          <a:xfrm rot="0">
            <a:off x="8136205" y="5029006"/>
            <a:ext cx="2015589" cy="423080"/>
          </a:xfrm>
          <a:prstGeom prst="rect">
            <a:avLst/>
          </a:prstGeom>
        </p:spPr>
        <p:txBody>
          <a:bodyPr anchor="t" rtlCol="false" tIns="0" lIns="0" bIns="0" rIns="0">
            <a:spAutoFit/>
          </a:bodyPr>
          <a:lstStyle/>
          <a:p>
            <a:pPr algn="r">
              <a:lnSpc>
                <a:spcPts val="3360"/>
              </a:lnSpc>
            </a:pPr>
            <a:r>
              <a:rPr lang="en-US" sz="2800">
                <a:solidFill>
                  <a:srgbClr val="FFFFFF"/>
                </a:solidFill>
                <a:latin typeface="HK Grotesk Medium"/>
              </a:rPr>
              <a:t>Estabillo Co.</a:t>
            </a:r>
          </a:p>
        </p:txBody>
      </p:sp>
      <p:pic>
        <p:nvPicPr>
          <p:cNvPr name="Picture 11" id="11"/>
          <p:cNvPicPr>
            <a:picLocks noChangeAspect="true"/>
          </p:cNvPicPr>
          <p:nvPr/>
        </p:nvPicPr>
        <p:blipFill>
          <a:blip r:embed="rId7"/>
          <a:srcRect l="0" t="0" r="0" b="0"/>
          <a:stretch>
            <a:fillRect/>
          </a:stretch>
        </p:blipFill>
        <p:spPr>
          <a:xfrm flipH="false" flipV="false" rot="0">
            <a:off x="6823384" y="5637677"/>
            <a:ext cx="10170395" cy="4649323"/>
          </a:xfrm>
          <a:prstGeom prst="rect">
            <a:avLst/>
          </a:prstGeom>
        </p:spPr>
      </p:pic>
      <p:grpSp>
        <p:nvGrpSpPr>
          <p:cNvPr name="Group 12" id="12"/>
          <p:cNvGrpSpPr/>
          <p:nvPr/>
        </p:nvGrpSpPr>
        <p:grpSpPr>
          <a:xfrm rot="0">
            <a:off x="9204120" y="6391992"/>
            <a:ext cx="329923" cy="329923"/>
            <a:chOff x="0" y="0"/>
            <a:chExt cx="439898" cy="439898"/>
          </a:xfrm>
        </p:grpSpPr>
        <p:pic>
          <p:nvPicPr>
            <p:cNvPr name="Picture 13" id="13"/>
            <p:cNvPicPr>
              <a:picLocks noChangeAspect="true"/>
            </p:cNvPicPr>
            <p:nvPr/>
          </p:nvPicPr>
          <p:blipFill>
            <a:blip r:embed="rId4"/>
            <a:srcRect l="0" t="0" r="0" b="0"/>
            <a:stretch>
              <a:fillRect/>
            </a:stretch>
          </p:blipFill>
          <p:spPr>
            <a:xfrm flipH="false" flipV="false" rot="0">
              <a:off x="0" y="0"/>
              <a:ext cx="439898" cy="439898"/>
            </a:xfrm>
            <a:prstGeom prst="rect">
              <a:avLst/>
            </a:prstGeom>
          </p:spPr>
        </p:pic>
        <p:pic>
          <p:nvPicPr>
            <p:cNvPr name="Picture 14" id="14"/>
            <p:cNvPicPr>
              <a:picLocks noChangeAspect="true"/>
            </p:cNvPicPr>
            <p:nvPr/>
          </p:nvPicPr>
          <p:blipFill>
            <a:blip r:embed="rId5"/>
            <a:srcRect l="0" t="0" r="0" b="0"/>
            <a:stretch>
              <a:fillRect/>
            </a:stretch>
          </p:blipFill>
          <p:spPr>
            <a:xfrm flipH="false" flipV="false" rot="0">
              <a:off x="151167" y="148427"/>
              <a:ext cx="145346" cy="145346"/>
            </a:xfrm>
            <a:prstGeom prst="rect">
              <a:avLst/>
            </a:prstGeom>
          </p:spPr>
        </p:pic>
        <p:pic>
          <p:nvPicPr>
            <p:cNvPr name="Picture 15" id="15"/>
            <p:cNvPicPr>
              <a:picLocks noChangeAspect="true"/>
            </p:cNvPicPr>
            <p:nvPr/>
          </p:nvPicPr>
          <p:blipFill>
            <a:blip r:embed="rId6"/>
            <a:srcRect l="0" t="0" r="0" b="0"/>
            <a:stretch>
              <a:fillRect/>
            </a:stretch>
          </p:blipFill>
          <p:spPr>
            <a:xfrm flipH="false" flipV="false" rot="0">
              <a:off x="151167" y="148427"/>
              <a:ext cx="147648" cy="147648"/>
            </a:xfrm>
            <a:prstGeom prst="rect">
              <a:avLst/>
            </a:prstGeom>
          </p:spPr>
        </p:pic>
      </p:grpSp>
      <p:grpSp>
        <p:nvGrpSpPr>
          <p:cNvPr name="Group 16" id="16"/>
          <p:cNvGrpSpPr/>
          <p:nvPr/>
        </p:nvGrpSpPr>
        <p:grpSpPr>
          <a:xfrm rot="0">
            <a:off x="14116681" y="6154187"/>
            <a:ext cx="345259" cy="345259"/>
            <a:chOff x="0" y="0"/>
            <a:chExt cx="460345" cy="460345"/>
          </a:xfrm>
        </p:grpSpPr>
        <p:pic>
          <p:nvPicPr>
            <p:cNvPr name="Picture 17" id="17"/>
            <p:cNvPicPr>
              <a:picLocks noChangeAspect="true"/>
            </p:cNvPicPr>
            <p:nvPr/>
          </p:nvPicPr>
          <p:blipFill>
            <a:blip r:embed="rId4"/>
            <a:srcRect l="0" t="0" r="0" b="0"/>
            <a:stretch>
              <a:fillRect/>
            </a:stretch>
          </p:blipFill>
          <p:spPr>
            <a:xfrm flipH="false" flipV="false" rot="0">
              <a:off x="0" y="0"/>
              <a:ext cx="460345" cy="460345"/>
            </a:xfrm>
            <a:prstGeom prst="rect">
              <a:avLst/>
            </a:prstGeom>
          </p:spPr>
        </p:pic>
        <p:pic>
          <p:nvPicPr>
            <p:cNvPr name="Picture 18" id="18"/>
            <p:cNvPicPr>
              <a:picLocks noChangeAspect="true"/>
            </p:cNvPicPr>
            <p:nvPr/>
          </p:nvPicPr>
          <p:blipFill>
            <a:blip r:embed="rId5"/>
            <a:srcRect l="0" t="0" r="0" b="0"/>
            <a:stretch>
              <a:fillRect/>
            </a:stretch>
          </p:blipFill>
          <p:spPr>
            <a:xfrm flipH="false" flipV="false" rot="0">
              <a:off x="158194" y="155326"/>
              <a:ext cx="152102" cy="152102"/>
            </a:xfrm>
            <a:prstGeom prst="rect">
              <a:avLst/>
            </a:prstGeom>
          </p:spPr>
        </p:pic>
        <p:pic>
          <p:nvPicPr>
            <p:cNvPr name="Picture 19" id="19"/>
            <p:cNvPicPr>
              <a:picLocks noChangeAspect="true"/>
            </p:cNvPicPr>
            <p:nvPr/>
          </p:nvPicPr>
          <p:blipFill>
            <a:blip r:embed="rId6"/>
            <a:srcRect l="0" t="0" r="0" b="0"/>
            <a:stretch>
              <a:fillRect/>
            </a:stretch>
          </p:blipFill>
          <p:spPr>
            <a:xfrm flipH="false" flipV="false" rot="0">
              <a:off x="158194" y="155326"/>
              <a:ext cx="154511" cy="154511"/>
            </a:xfrm>
            <a:prstGeom prst="rect">
              <a:avLst/>
            </a:prstGeom>
          </p:spPr>
        </p:pic>
      </p:gr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DAD4dhkK9Hc</dc:identifier>
  <dcterms:modified xsi:type="dcterms:W3CDTF">2011-08-01T06:04:30Z</dcterms:modified>
  <cp:revision>1</cp:revision>
  <dc:title>Black and Red Geometric Technology Keynote Presentation</dc:title>
</cp:coreProperties>
</file>